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96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6" r:id="rId4"/>
    <p:sldId id="267" r:id="rId5"/>
    <p:sldId id="258" r:id="rId6"/>
    <p:sldId id="260" r:id="rId7"/>
    <p:sldId id="293" r:id="rId8"/>
    <p:sldId id="281" r:id="rId9"/>
    <p:sldId id="286" r:id="rId10"/>
    <p:sldId id="287" r:id="rId11"/>
    <p:sldId id="285" r:id="rId12"/>
    <p:sldId id="295" r:id="rId13"/>
    <p:sldId id="288" r:id="rId14"/>
    <p:sldId id="296" r:id="rId15"/>
    <p:sldId id="289" r:id="rId16"/>
    <p:sldId id="265" r:id="rId17"/>
  </p:sldIdLst>
  <p:sldSz cx="9144000" cy="6858000" type="screen4x3"/>
  <p:notesSz cx="10234613" cy="7102475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2C7C6"/>
    <a:srgbClr val="D60093"/>
    <a:srgbClr val="CC00CC"/>
    <a:srgbClr val="CC00FF"/>
    <a:srgbClr val="CC99FF"/>
    <a:srgbClr val="CC0099"/>
    <a:srgbClr val="FFFFFF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314" autoAdjust="0"/>
    <p:restoredTop sz="94660"/>
  </p:normalViewPr>
  <p:slideViewPr>
    <p:cSldViewPr>
      <p:cViewPr>
        <p:scale>
          <a:sx n="75" d="100"/>
          <a:sy n="75" d="100"/>
        </p:scale>
        <p:origin x="-1134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1999"/>
        <p:guide pos="311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CF0CF6-043A-4D1C-9F41-B9D4D8F84C43}" type="doc">
      <dgm:prSet loTypeId="urn:microsoft.com/office/officeart/2009/3/layout/StepUpProcess" loCatId="process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it-IT"/>
        </a:p>
      </dgm:t>
    </dgm:pt>
    <dgm:pt modelId="{20A7BC7A-8490-4CE5-A994-D99656AEF7D6}">
      <dgm:prSet phldrT="[Testo]"/>
      <dgm:spPr/>
      <dgm:t>
        <a:bodyPr/>
        <a:lstStyle/>
        <a:p>
          <a:r>
            <a:rPr lang="it-IT" dirty="0" smtClean="0">
              <a:solidFill>
                <a:schemeClr val="tx2"/>
              </a:solidFill>
            </a:rPr>
            <a:t>1/09/2014</a:t>
          </a:r>
          <a:endParaRPr lang="it-IT" dirty="0">
            <a:solidFill>
              <a:schemeClr val="tx2"/>
            </a:solidFill>
          </a:endParaRPr>
        </a:p>
      </dgm:t>
    </dgm:pt>
    <dgm:pt modelId="{19187DB0-D19B-4F97-AC1D-AAE7C1B3B7AE}" type="parTrans" cxnId="{0CFB5D7E-0D38-4375-87AF-170A437D544E}">
      <dgm:prSet/>
      <dgm:spPr/>
      <dgm:t>
        <a:bodyPr/>
        <a:lstStyle/>
        <a:p>
          <a:endParaRPr lang="it-IT"/>
        </a:p>
      </dgm:t>
    </dgm:pt>
    <dgm:pt modelId="{9B2F2A68-8A98-4D3F-AE85-4B58260C0D4C}" type="sibTrans" cxnId="{0CFB5D7E-0D38-4375-87AF-170A437D544E}">
      <dgm:prSet/>
      <dgm:spPr/>
      <dgm:t>
        <a:bodyPr/>
        <a:lstStyle/>
        <a:p>
          <a:endParaRPr lang="it-IT"/>
        </a:p>
      </dgm:t>
    </dgm:pt>
    <dgm:pt modelId="{462F1D2B-C4F1-450E-9F8D-AE7369FE359A}">
      <dgm:prSet phldrT="[Testo]"/>
      <dgm:spPr/>
      <dgm:t>
        <a:bodyPr/>
        <a:lstStyle/>
        <a:p>
          <a:r>
            <a:rPr lang="it-IT" dirty="0" smtClean="0">
              <a:solidFill>
                <a:schemeClr val="tx2"/>
              </a:solidFill>
            </a:rPr>
            <a:t>31/08/2017</a:t>
          </a:r>
          <a:endParaRPr lang="it-IT" dirty="0">
            <a:solidFill>
              <a:schemeClr val="tx2"/>
            </a:solidFill>
          </a:endParaRPr>
        </a:p>
      </dgm:t>
    </dgm:pt>
    <dgm:pt modelId="{FC97BD9E-D6D6-4E42-B646-BA97D018E7A3}" type="parTrans" cxnId="{D5628E6A-E7F7-40F5-8586-733E0E963AA8}">
      <dgm:prSet/>
      <dgm:spPr/>
      <dgm:t>
        <a:bodyPr/>
        <a:lstStyle/>
        <a:p>
          <a:endParaRPr lang="it-IT"/>
        </a:p>
      </dgm:t>
    </dgm:pt>
    <dgm:pt modelId="{B3AD760E-4D70-4A3B-A6E4-9C35F286A4B4}" type="sibTrans" cxnId="{D5628E6A-E7F7-40F5-8586-733E0E963AA8}">
      <dgm:prSet/>
      <dgm:spPr/>
      <dgm:t>
        <a:bodyPr/>
        <a:lstStyle/>
        <a:p>
          <a:endParaRPr lang="it-IT"/>
        </a:p>
      </dgm:t>
    </dgm:pt>
    <dgm:pt modelId="{F6C5EC38-89BE-49E1-BA4D-DEC1839785D3}" type="pres">
      <dgm:prSet presAssocID="{16CF0CF6-043A-4D1C-9F41-B9D4D8F84C4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05448EC3-FD20-43C5-8D3A-5AE2B06A6C76}" type="pres">
      <dgm:prSet presAssocID="{20A7BC7A-8490-4CE5-A994-D99656AEF7D6}" presName="composite" presStyleCnt="0"/>
      <dgm:spPr/>
    </dgm:pt>
    <dgm:pt modelId="{503CEA4C-38C8-4249-BC61-9A7E0FE54DAE}" type="pres">
      <dgm:prSet presAssocID="{20A7BC7A-8490-4CE5-A994-D99656AEF7D6}" presName="LShape" presStyleLbl="alignNode1" presStyleIdx="0" presStyleCnt="3"/>
      <dgm:spPr/>
    </dgm:pt>
    <dgm:pt modelId="{60155D5C-DA93-488B-9A23-0CE7942A835A}" type="pres">
      <dgm:prSet presAssocID="{20A7BC7A-8490-4CE5-A994-D99656AEF7D6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3B2AB1C-0FDD-46D9-9169-6951F455BD4C}" type="pres">
      <dgm:prSet presAssocID="{20A7BC7A-8490-4CE5-A994-D99656AEF7D6}" presName="Triangle" presStyleLbl="alignNode1" presStyleIdx="1" presStyleCnt="3"/>
      <dgm:spPr/>
    </dgm:pt>
    <dgm:pt modelId="{6BD05381-A655-44AC-A4C9-D193F14BD4BF}" type="pres">
      <dgm:prSet presAssocID="{9B2F2A68-8A98-4D3F-AE85-4B58260C0D4C}" presName="sibTrans" presStyleCnt="0"/>
      <dgm:spPr/>
    </dgm:pt>
    <dgm:pt modelId="{5191B2F4-B9CA-42D0-A8D9-FB4AC66FC0F3}" type="pres">
      <dgm:prSet presAssocID="{9B2F2A68-8A98-4D3F-AE85-4B58260C0D4C}" presName="space" presStyleCnt="0"/>
      <dgm:spPr/>
    </dgm:pt>
    <dgm:pt modelId="{4B561BB7-121D-4FD2-AB39-EE1B5FB5BEE3}" type="pres">
      <dgm:prSet presAssocID="{462F1D2B-C4F1-450E-9F8D-AE7369FE359A}" presName="composite" presStyleCnt="0"/>
      <dgm:spPr/>
    </dgm:pt>
    <dgm:pt modelId="{57182946-83A1-4492-B939-65714CDC3B43}" type="pres">
      <dgm:prSet presAssocID="{462F1D2B-C4F1-450E-9F8D-AE7369FE359A}" presName="LShape" presStyleLbl="alignNode1" presStyleIdx="2" presStyleCnt="3"/>
      <dgm:spPr/>
    </dgm:pt>
    <dgm:pt modelId="{1275211B-650A-4BAA-8739-51BBD49925C6}" type="pres">
      <dgm:prSet presAssocID="{462F1D2B-C4F1-450E-9F8D-AE7369FE359A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CD473DB-D990-C943-9AFF-6C32936BB9CB}" type="presOf" srcId="{20A7BC7A-8490-4CE5-A994-D99656AEF7D6}" destId="{60155D5C-DA93-488B-9A23-0CE7942A835A}" srcOrd="0" destOrd="0" presId="urn:microsoft.com/office/officeart/2009/3/layout/StepUpProcess"/>
    <dgm:cxn modelId="{D5628E6A-E7F7-40F5-8586-733E0E963AA8}" srcId="{16CF0CF6-043A-4D1C-9F41-B9D4D8F84C43}" destId="{462F1D2B-C4F1-450E-9F8D-AE7369FE359A}" srcOrd="1" destOrd="0" parTransId="{FC97BD9E-D6D6-4E42-B646-BA97D018E7A3}" sibTransId="{B3AD760E-4D70-4A3B-A6E4-9C35F286A4B4}"/>
    <dgm:cxn modelId="{5999F257-7E8B-7E4B-840A-68B4E1B2A193}" type="presOf" srcId="{462F1D2B-C4F1-450E-9F8D-AE7369FE359A}" destId="{1275211B-650A-4BAA-8739-51BBD49925C6}" srcOrd="0" destOrd="0" presId="urn:microsoft.com/office/officeart/2009/3/layout/StepUpProcess"/>
    <dgm:cxn modelId="{57DDB63A-94D3-3F45-AFD3-F86347B35EBB}" type="presOf" srcId="{16CF0CF6-043A-4D1C-9F41-B9D4D8F84C43}" destId="{F6C5EC38-89BE-49E1-BA4D-DEC1839785D3}" srcOrd="0" destOrd="0" presId="urn:microsoft.com/office/officeart/2009/3/layout/StepUpProcess"/>
    <dgm:cxn modelId="{0CFB5D7E-0D38-4375-87AF-170A437D544E}" srcId="{16CF0CF6-043A-4D1C-9F41-B9D4D8F84C43}" destId="{20A7BC7A-8490-4CE5-A994-D99656AEF7D6}" srcOrd="0" destOrd="0" parTransId="{19187DB0-D19B-4F97-AC1D-AAE7C1B3B7AE}" sibTransId="{9B2F2A68-8A98-4D3F-AE85-4B58260C0D4C}"/>
    <dgm:cxn modelId="{707CC7CD-A906-4642-A4E3-1935DCEF0B93}" type="presParOf" srcId="{F6C5EC38-89BE-49E1-BA4D-DEC1839785D3}" destId="{05448EC3-FD20-43C5-8D3A-5AE2B06A6C76}" srcOrd="0" destOrd="0" presId="urn:microsoft.com/office/officeart/2009/3/layout/StepUpProcess"/>
    <dgm:cxn modelId="{767026FE-E112-F74E-9F05-A3E8F39D1A6E}" type="presParOf" srcId="{05448EC3-FD20-43C5-8D3A-5AE2B06A6C76}" destId="{503CEA4C-38C8-4249-BC61-9A7E0FE54DAE}" srcOrd="0" destOrd="0" presId="urn:microsoft.com/office/officeart/2009/3/layout/StepUpProcess"/>
    <dgm:cxn modelId="{C8320A01-C855-5449-AC57-F5B9AC3FBE03}" type="presParOf" srcId="{05448EC3-FD20-43C5-8D3A-5AE2B06A6C76}" destId="{60155D5C-DA93-488B-9A23-0CE7942A835A}" srcOrd="1" destOrd="0" presId="urn:microsoft.com/office/officeart/2009/3/layout/StepUpProcess"/>
    <dgm:cxn modelId="{ABDC48D7-C223-514E-946D-55FE90A8EB72}" type="presParOf" srcId="{05448EC3-FD20-43C5-8D3A-5AE2B06A6C76}" destId="{03B2AB1C-0FDD-46D9-9169-6951F455BD4C}" srcOrd="2" destOrd="0" presId="urn:microsoft.com/office/officeart/2009/3/layout/StepUpProcess"/>
    <dgm:cxn modelId="{6BDBFA5F-EE7F-B342-8938-1A441E0925C0}" type="presParOf" srcId="{F6C5EC38-89BE-49E1-BA4D-DEC1839785D3}" destId="{6BD05381-A655-44AC-A4C9-D193F14BD4BF}" srcOrd="1" destOrd="0" presId="urn:microsoft.com/office/officeart/2009/3/layout/StepUpProcess"/>
    <dgm:cxn modelId="{0C721C8E-954E-9145-BCFC-7E5516DACF72}" type="presParOf" srcId="{6BD05381-A655-44AC-A4C9-D193F14BD4BF}" destId="{5191B2F4-B9CA-42D0-A8D9-FB4AC66FC0F3}" srcOrd="0" destOrd="0" presId="urn:microsoft.com/office/officeart/2009/3/layout/StepUpProcess"/>
    <dgm:cxn modelId="{2C90EC84-BA38-2547-ACD9-5DE861208133}" type="presParOf" srcId="{F6C5EC38-89BE-49E1-BA4D-DEC1839785D3}" destId="{4B561BB7-121D-4FD2-AB39-EE1B5FB5BEE3}" srcOrd="2" destOrd="0" presId="urn:microsoft.com/office/officeart/2009/3/layout/StepUpProcess"/>
    <dgm:cxn modelId="{7B70EB9F-8F45-2143-B7DF-68037CF3AE17}" type="presParOf" srcId="{4B561BB7-121D-4FD2-AB39-EE1B5FB5BEE3}" destId="{57182946-83A1-4492-B939-65714CDC3B43}" srcOrd="0" destOrd="0" presId="urn:microsoft.com/office/officeart/2009/3/layout/StepUpProcess"/>
    <dgm:cxn modelId="{8DE590AC-446B-8947-B4A7-9D991692D07C}" type="presParOf" srcId="{4B561BB7-121D-4FD2-AB39-EE1B5FB5BEE3}" destId="{1275211B-650A-4BAA-8739-51BBD49925C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CF0CF6-043A-4D1C-9F41-B9D4D8F84C43}" type="doc">
      <dgm:prSet loTypeId="urn:microsoft.com/office/officeart/2008/layout/HexagonCluster" loCatId="picture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20A7BC7A-8490-4CE5-A994-D99656AEF7D6}">
      <dgm:prSet phldrT="[Testo]"/>
      <dgm:spPr/>
      <dgm:t>
        <a:bodyPr/>
        <a:lstStyle/>
        <a:p>
          <a:r>
            <a:rPr lang="it-IT" dirty="0" err="1" smtClean="0">
              <a:solidFill>
                <a:schemeClr val="tx1"/>
              </a:solidFill>
            </a:rPr>
            <a:t>Croatia</a:t>
          </a:r>
          <a:endParaRPr lang="it-IT" dirty="0">
            <a:solidFill>
              <a:schemeClr val="tx1"/>
            </a:solidFill>
          </a:endParaRPr>
        </a:p>
      </dgm:t>
    </dgm:pt>
    <dgm:pt modelId="{19187DB0-D19B-4F97-AC1D-AAE7C1B3B7AE}" type="parTrans" cxnId="{0CFB5D7E-0D38-4375-87AF-170A437D544E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9B2F2A68-8A98-4D3F-AE85-4B58260C0D4C}" type="sibTrans" cxnId="{0CFB5D7E-0D38-4375-87AF-170A437D544E}">
      <dgm:prSet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t="-25000" b="-25000"/>
          </a:stretch>
        </a:blipFill>
      </dgm:spPr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462F1D2B-C4F1-450E-9F8D-AE7369FE359A}">
      <dgm:prSet phldrT="[Testo]"/>
      <dgm:spPr/>
      <dgm:t>
        <a:bodyPr/>
        <a:lstStyle/>
        <a:p>
          <a:r>
            <a:rPr lang="it-IT" dirty="0" err="1" smtClean="0">
              <a:solidFill>
                <a:schemeClr val="tx1"/>
              </a:solidFill>
            </a:rPr>
            <a:t>Belgium</a:t>
          </a:r>
          <a:endParaRPr lang="it-IT" dirty="0">
            <a:solidFill>
              <a:schemeClr val="tx1"/>
            </a:solidFill>
          </a:endParaRPr>
        </a:p>
      </dgm:t>
    </dgm:pt>
    <dgm:pt modelId="{FC97BD9E-D6D6-4E42-B646-BA97D018E7A3}" type="parTrans" cxnId="{D5628E6A-E7F7-40F5-8586-733E0E963AA8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B3AD760E-4D70-4A3B-A6E4-9C35F286A4B4}" type="sibTrans" cxnId="{D5628E6A-E7F7-40F5-8586-733E0E963AA8}">
      <dgm:prSet/>
      <dgm:spPr>
        <a:blipFill>
          <a:blip xmlns:r="http://schemas.openxmlformats.org/officeDocument/2006/relationships" r:embed="rId2">
            <a:extLst/>
          </a:blip>
          <a:srcRect/>
          <a:stretch>
            <a:fillRect l="-7000" r="-7000"/>
          </a:stretch>
        </a:blipFill>
      </dgm:spPr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E1EB3281-3CF1-42A1-873B-C2273E047BA6}">
      <dgm:prSet phldrT="[Testo]"/>
      <dgm:spPr/>
      <dgm:t>
        <a:bodyPr/>
        <a:lstStyle/>
        <a:p>
          <a:r>
            <a:rPr lang="it-IT" dirty="0" smtClean="0">
              <a:solidFill>
                <a:schemeClr val="tx1"/>
              </a:solidFill>
            </a:rPr>
            <a:t>Poland</a:t>
          </a:r>
          <a:endParaRPr lang="it-IT" dirty="0">
            <a:solidFill>
              <a:schemeClr val="tx1"/>
            </a:solidFill>
          </a:endParaRPr>
        </a:p>
      </dgm:t>
    </dgm:pt>
    <dgm:pt modelId="{1E08E95B-7533-424B-BD21-C78F9FC83686}" type="parTrans" cxnId="{5F1311F8-10B4-4C26-B5D8-A96DBFFB184F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DF51098A-C206-41E6-AB6F-F7422F60B210}" type="sibTrans" cxnId="{5F1311F8-10B4-4C26-B5D8-A96DBFFB184F}">
      <dgm:prSet/>
      <dgm:spPr>
        <a:blipFill>
          <a:blip xmlns:r="http://schemas.openxmlformats.org/officeDocument/2006/relationships" r:embed="rId3" cstate="print">
            <a:extLst/>
          </a:blip>
          <a:srcRect/>
          <a:stretch>
            <a:fillRect l="-7000" r="-7000"/>
          </a:stretch>
        </a:blipFill>
      </dgm:spPr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498358BE-9AE0-4A5A-8E91-4BC36CEF82A4}">
      <dgm:prSet phldrT="[Testo]"/>
      <dgm:spPr/>
      <dgm:t>
        <a:bodyPr/>
        <a:lstStyle/>
        <a:p>
          <a:r>
            <a:rPr lang="it-IT" dirty="0" smtClean="0">
              <a:solidFill>
                <a:schemeClr val="tx1"/>
              </a:solidFill>
            </a:rPr>
            <a:t>France</a:t>
          </a:r>
          <a:endParaRPr lang="it-IT" dirty="0">
            <a:solidFill>
              <a:schemeClr val="tx1"/>
            </a:solidFill>
          </a:endParaRPr>
        </a:p>
      </dgm:t>
    </dgm:pt>
    <dgm:pt modelId="{81104A58-3848-49C2-8359-22CC001B578B}" type="parTrans" cxnId="{6AFCF6C7-2656-48BD-87BD-D4DBED389EC1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CB123D57-7C49-4B21-B02A-C4A789EEF8E2}" type="sibTrans" cxnId="{6AFCF6C7-2656-48BD-87BD-D4DBED389EC1}">
      <dgm:prSet/>
      <dgm:spPr>
        <a:blipFill>
          <a:blip xmlns:r="http://schemas.openxmlformats.org/officeDocument/2006/relationships" r:embed="rId4" cstate="print">
            <a:extLst/>
          </a:blip>
          <a:srcRect/>
          <a:stretch>
            <a:fillRect l="-14000" r="-14000"/>
          </a:stretch>
        </a:blipFill>
      </dgm:spPr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04E21B8C-F563-4CF6-AEDE-33B9E02575B4}">
      <dgm:prSet phldrT="[Testo]"/>
      <dgm:spPr/>
      <dgm:t>
        <a:bodyPr/>
        <a:lstStyle/>
        <a:p>
          <a:r>
            <a:rPr lang="it-IT" dirty="0" smtClean="0">
              <a:solidFill>
                <a:schemeClr val="tx1"/>
              </a:solidFill>
            </a:rPr>
            <a:t>Romania</a:t>
          </a:r>
          <a:endParaRPr lang="it-IT" dirty="0">
            <a:solidFill>
              <a:schemeClr val="tx1"/>
            </a:solidFill>
          </a:endParaRPr>
        </a:p>
      </dgm:t>
    </dgm:pt>
    <dgm:pt modelId="{57991C35-4908-43B7-8386-13E567715F67}" type="parTrans" cxnId="{4B80EA3B-BA91-464B-8475-705D5B47315A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149B2197-BE0C-4645-8098-33763399BDF3}" type="sibTrans" cxnId="{4B80EA3B-BA91-464B-8475-705D5B47315A}">
      <dgm:prSet/>
      <dgm:spPr>
        <a:blipFill>
          <a:blip xmlns:r="http://schemas.openxmlformats.org/officeDocument/2006/relationships" r:embed="rId5" cstate="print">
            <a:extLst/>
          </a:blip>
          <a:srcRect/>
          <a:stretch>
            <a:fillRect l="-7000" r="-7000"/>
          </a:stretch>
        </a:blipFill>
      </dgm:spPr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ADF61345-86D3-467F-A0FD-05F030329ED1}">
      <dgm:prSet phldrT="[Testo]"/>
      <dgm:spPr/>
      <dgm:t>
        <a:bodyPr/>
        <a:lstStyle/>
        <a:p>
          <a:r>
            <a:rPr lang="it-IT" dirty="0" err="1" smtClean="0">
              <a:solidFill>
                <a:schemeClr val="tx1"/>
              </a:solidFill>
            </a:rPr>
            <a:t>Italy</a:t>
          </a:r>
          <a:endParaRPr lang="it-IT" dirty="0">
            <a:solidFill>
              <a:schemeClr val="tx1"/>
            </a:solidFill>
          </a:endParaRPr>
        </a:p>
      </dgm:t>
    </dgm:pt>
    <dgm:pt modelId="{40E254D5-7B85-4925-B556-E8412D4AADDA}" type="parTrans" cxnId="{8394D40D-AD94-4986-A332-C4F512C7F701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30A51F40-088C-4A3D-9C42-385A0EEE36EB}" type="sibTrans" cxnId="{8394D40D-AD94-4986-A332-C4F512C7F701}">
      <dgm:prSet/>
      <dgm:spPr>
        <a:blipFill>
          <a:blip xmlns:r="http://schemas.openxmlformats.org/officeDocument/2006/relationships" r:embed="rId6" cstate="print">
            <a:extLst/>
          </a:blip>
          <a:srcRect/>
          <a:stretch>
            <a:fillRect l="-13000" r="-13000"/>
          </a:stretch>
        </a:blipFill>
      </dgm:spPr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B66354F9-7227-4BCE-86E8-DD2CF7295D30}" type="pres">
      <dgm:prSet presAssocID="{16CF0CF6-043A-4D1C-9F41-B9D4D8F84C43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it-IT"/>
        </a:p>
      </dgm:t>
    </dgm:pt>
    <dgm:pt modelId="{D0FE477F-DAF2-42AD-B08F-76EF036AFDB0}" type="pres">
      <dgm:prSet presAssocID="{20A7BC7A-8490-4CE5-A994-D99656AEF7D6}" presName="text1" presStyleCnt="0"/>
      <dgm:spPr/>
      <dgm:t>
        <a:bodyPr/>
        <a:lstStyle/>
        <a:p>
          <a:endParaRPr lang="it-IT"/>
        </a:p>
      </dgm:t>
    </dgm:pt>
    <dgm:pt modelId="{2FE4D1FE-C5CF-4C84-A4A9-ED88E852477F}" type="pres">
      <dgm:prSet presAssocID="{20A7BC7A-8490-4CE5-A994-D99656AEF7D6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B0F722C-F9AE-4A9B-B06F-6AA7515FFE70}" type="pres">
      <dgm:prSet presAssocID="{20A7BC7A-8490-4CE5-A994-D99656AEF7D6}" presName="textaccent1" presStyleCnt="0"/>
      <dgm:spPr/>
      <dgm:t>
        <a:bodyPr/>
        <a:lstStyle/>
        <a:p>
          <a:endParaRPr lang="it-IT"/>
        </a:p>
      </dgm:t>
    </dgm:pt>
    <dgm:pt modelId="{CBE58FF4-F02B-4436-B671-A245362EC7F6}" type="pres">
      <dgm:prSet presAssocID="{20A7BC7A-8490-4CE5-A994-D99656AEF7D6}" presName="accentRepeatNode" presStyleLbl="solidAlignAcc1" presStyleIdx="0" presStyleCnt="12"/>
      <dgm:spPr/>
      <dgm:t>
        <a:bodyPr/>
        <a:lstStyle/>
        <a:p>
          <a:endParaRPr lang="it-IT"/>
        </a:p>
      </dgm:t>
    </dgm:pt>
    <dgm:pt modelId="{F0525099-BB25-4798-A56E-A4C7CE589D80}" type="pres">
      <dgm:prSet presAssocID="{9B2F2A68-8A98-4D3F-AE85-4B58260C0D4C}" presName="image1" presStyleCnt="0"/>
      <dgm:spPr/>
      <dgm:t>
        <a:bodyPr/>
        <a:lstStyle/>
        <a:p>
          <a:endParaRPr lang="it-IT"/>
        </a:p>
      </dgm:t>
    </dgm:pt>
    <dgm:pt modelId="{382C2917-CE54-4225-B84A-7BC0EDE0CE47}" type="pres">
      <dgm:prSet presAssocID="{9B2F2A68-8A98-4D3F-AE85-4B58260C0D4C}" presName="imageRepeatNode" presStyleLbl="alignAcc1" presStyleIdx="0" presStyleCnt="6"/>
      <dgm:spPr/>
      <dgm:t>
        <a:bodyPr/>
        <a:lstStyle/>
        <a:p>
          <a:endParaRPr lang="it-IT"/>
        </a:p>
      </dgm:t>
    </dgm:pt>
    <dgm:pt modelId="{DADC6B67-CCD8-4821-BF13-62B3B07CF9C9}" type="pres">
      <dgm:prSet presAssocID="{9B2F2A68-8A98-4D3F-AE85-4B58260C0D4C}" presName="imageaccent1" presStyleCnt="0"/>
      <dgm:spPr/>
      <dgm:t>
        <a:bodyPr/>
        <a:lstStyle/>
        <a:p>
          <a:endParaRPr lang="it-IT"/>
        </a:p>
      </dgm:t>
    </dgm:pt>
    <dgm:pt modelId="{EDC2CD88-F072-4821-9F5D-8168201029C5}" type="pres">
      <dgm:prSet presAssocID="{9B2F2A68-8A98-4D3F-AE85-4B58260C0D4C}" presName="accentRepeatNode" presStyleLbl="solidAlignAcc1" presStyleIdx="1" presStyleCnt="12"/>
      <dgm:spPr/>
      <dgm:t>
        <a:bodyPr/>
        <a:lstStyle/>
        <a:p>
          <a:endParaRPr lang="it-IT"/>
        </a:p>
      </dgm:t>
    </dgm:pt>
    <dgm:pt modelId="{FA1A5138-6F78-4685-AE8E-7C85289B690D}" type="pres">
      <dgm:prSet presAssocID="{462F1D2B-C4F1-450E-9F8D-AE7369FE359A}" presName="text2" presStyleCnt="0"/>
      <dgm:spPr/>
      <dgm:t>
        <a:bodyPr/>
        <a:lstStyle/>
        <a:p>
          <a:endParaRPr lang="it-IT"/>
        </a:p>
      </dgm:t>
    </dgm:pt>
    <dgm:pt modelId="{78F95A4F-1174-4173-AB7D-35BED5209652}" type="pres">
      <dgm:prSet presAssocID="{462F1D2B-C4F1-450E-9F8D-AE7369FE359A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BF5A978-14AC-41B3-9FBE-47D97652B3D8}" type="pres">
      <dgm:prSet presAssocID="{462F1D2B-C4F1-450E-9F8D-AE7369FE359A}" presName="textaccent2" presStyleCnt="0"/>
      <dgm:spPr/>
      <dgm:t>
        <a:bodyPr/>
        <a:lstStyle/>
        <a:p>
          <a:endParaRPr lang="it-IT"/>
        </a:p>
      </dgm:t>
    </dgm:pt>
    <dgm:pt modelId="{0E4B458B-6C78-42C9-898A-4825D4B7044F}" type="pres">
      <dgm:prSet presAssocID="{462F1D2B-C4F1-450E-9F8D-AE7369FE359A}" presName="accentRepeatNode" presStyleLbl="solidAlignAcc1" presStyleIdx="2" presStyleCnt="12"/>
      <dgm:spPr/>
      <dgm:t>
        <a:bodyPr/>
        <a:lstStyle/>
        <a:p>
          <a:endParaRPr lang="it-IT"/>
        </a:p>
      </dgm:t>
    </dgm:pt>
    <dgm:pt modelId="{A6E1C78A-2AB0-4A3B-AF9C-AB60A19E7858}" type="pres">
      <dgm:prSet presAssocID="{B3AD760E-4D70-4A3B-A6E4-9C35F286A4B4}" presName="image2" presStyleCnt="0"/>
      <dgm:spPr/>
      <dgm:t>
        <a:bodyPr/>
        <a:lstStyle/>
        <a:p>
          <a:endParaRPr lang="it-IT"/>
        </a:p>
      </dgm:t>
    </dgm:pt>
    <dgm:pt modelId="{E72EC707-37D2-409A-8F50-7D9988DA2184}" type="pres">
      <dgm:prSet presAssocID="{B3AD760E-4D70-4A3B-A6E4-9C35F286A4B4}" presName="imageRepeatNode" presStyleLbl="alignAcc1" presStyleIdx="1" presStyleCnt="6"/>
      <dgm:spPr/>
      <dgm:t>
        <a:bodyPr/>
        <a:lstStyle/>
        <a:p>
          <a:endParaRPr lang="it-IT"/>
        </a:p>
      </dgm:t>
    </dgm:pt>
    <dgm:pt modelId="{B32C8B64-35BB-48D9-BF0B-3317BDBF8AB8}" type="pres">
      <dgm:prSet presAssocID="{B3AD760E-4D70-4A3B-A6E4-9C35F286A4B4}" presName="imageaccent2" presStyleCnt="0"/>
      <dgm:spPr/>
      <dgm:t>
        <a:bodyPr/>
        <a:lstStyle/>
        <a:p>
          <a:endParaRPr lang="it-IT"/>
        </a:p>
      </dgm:t>
    </dgm:pt>
    <dgm:pt modelId="{9E8F217C-CEE7-4DB5-946B-B89EFAACE626}" type="pres">
      <dgm:prSet presAssocID="{B3AD760E-4D70-4A3B-A6E4-9C35F286A4B4}" presName="accentRepeatNode" presStyleLbl="solidAlignAcc1" presStyleIdx="3" presStyleCnt="12"/>
      <dgm:spPr/>
      <dgm:t>
        <a:bodyPr/>
        <a:lstStyle/>
        <a:p>
          <a:endParaRPr lang="it-IT"/>
        </a:p>
      </dgm:t>
    </dgm:pt>
    <dgm:pt modelId="{D214B1BE-33AE-41E2-B089-E68435DCF2BC}" type="pres">
      <dgm:prSet presAssocID="{E1EB3281-3CF1-42A1-873B-C2273E047BA6}" presName="text3" presStyleCnt="0"/>
      <dgm:spPr/>
      <dgm:t>
        <a:bodyPr/>
        <a:lstStyle/>
        <a:p>
          <a:endParaRPr lang="it-IT"/>
        </a:p>
      </dgm:t>
    </dgm:pt>
    <dgm:pt modelId="{90EFF6F8-8B21-4159-B823-16BE8EE20319}" type="pres">
      <dgm:prSet presAssocID="{E1EB3281-3CF1-42A1-873B-C2273E047BA6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167D134-4E6B-4CFE-B544-A38C5F54CBD3}" type="pres">
      <dgm:prSet presAssocID="{E1EB3281-3CF1-42A1-873B-C2273E047BA6}" presName="textaccent3" presStyleCnt="0"/>
      <dgm:spPr/>
      <dgm:t>
        <a:bodyPr/>
        <a:lstStyle/>
        <a:p>
          <a:endParaRPr lang="it-IT"/>
        </a:p>
      </dgm:t>
    </dgm:pt>
    <dgm:pt modelId="{5A9563CF-CD9B-4AE6-8AA4-719DF3B064D6}" type="pres">
      <dgm:prSet presAssocID="{E1EB3281-3CF1-42A1-873B-C2273E047BA6}" presName="accentRepeatNode" presStyleLbl="solidAlignAcc1" presStyleIdx="4" presStyleCnt="12"/>
      <dgm:spPr/>
      <dgm:t>
        <a:bodyPr/>
        <a:lstStyle/>
        <a:p>
          <a:endParaRPr lang="it-IT"/>
        </a:p>
      </dgm:t>
    </dgm:pt>
    <dgm:pt modelId="{1E2577FE-8E3D-4EBE-966B-1F1D8005A758}" type="pres">
      <dgm:prSet presAssocID="{DF51098A-C206-41E6-AB6F-F7422F60B210}" presName="image3" presStyleCnt="0"/>
      <dgm:spPr/>
      <dgm:t>
        <a:bodyPr/>
        <a:lstStyle/>
        <a:p>
          <a:endParaRPr lang="it-IT"/>
        </a:p>
      </dgm:t>
    </dgm:pt>
    <dgm:pt modelId="{DDB3DDDC-DF32-4E33-84D1-4BF0F9AD0236}" type="pres">
      <dgm:prSet presAssocID="{DF51098A-C206-41E6-AB6F-F7422F60B210}" presName="imageRepeatNode" presStyleLbl="alignAcc1" presStyleIdx="2" presStyleCnt="6"/>
      <dgm:spPr/>
      <dgm:t>
        <a:bodyPr/>
        <a:lstStyle/>
        <a:p>
          <a:endParaRPr lang="it-IT"/>
        </a:p>
      </dgm:t>
    </dgm:pt>
    <dgm:pt modelId="{26E8EFDE-6FBA-48B2-82A5-0F4D89393B0B}" type="pres">
      <dgm:prSet presAssocID="{DF51098A-C206-41E6-AB6F-F7422F60B210}" presName="imageaccent3" presStyleCnt="0"/>
      <dgm:spPr/>
      <dgm:t>
        <a:bodyPr/>
        <a:lstStyle/>
        <a:p>
          <a:endParaRPr lang="it-IT"/>
        </a:p>
      </dgm:t>
    </dgm:pt>
    <dgm:pt modelId="{ADC1A19E-95D5-4EAE-8F9E-DAF0F32CE477}" type="pres">
      <dgm:prSet presAssocID="{DF51098A-C206-41E6-AB6F-F7422F60B210}" presName="accentRepeatNode" presStyleLbl="solidAlignAcc1" presStyleIdx="5" presStyleCnt="12"/>
      <dgm:spPr/>
      <dgm:t>
        <a:bodyPr/>
        <a:lstStyle/>
        <a:p>
          <a:endParaRPr lang="it-IT"/>
        </a:p>
      </dgm:t>
    </dgm:pt>
    <dgm:pt modelId="{0D302132-46EF-4032-945B-2E53D3376C4E}" type="pres">
      <dgm:prSet presAssocID="{498358BE-9AE0-4A5A-8E91-4BC36CEF82A4}" presName="text4" presStyleCnt="0"/>
      <dgm:spPr/>
      <dgm:t>
        <a:bodyPr/>
        <a:lstStyle/>
        <a:p>
          <a:endParaRPr lang="it-IT"/>
        </a:p>
      </dgm:t>
    </dgm:pt>
    <dgm:pt modelId="{8583AC6F-D07B-42C1-BDB1-0D3B1CD90315}" type="pres">
      <dgm:prSet presAssocID="{498358BE-9AE0-4A5A-8E91-4BC36CEF82A4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DBA836E-83FC-4166-8CFC-AAEB94225F35}" type="pres">
      <dgm:prSet presAssocID="{498358BE-9AE0-4A5A-8E91-4BC36CEF82A4}" presName="textaccent4" presStyleCnt="0"/>
      <dgm:spPr/>
      <dgm:t>
        <a:bodyPr/>
        <a:lstStyle/>
        <a:p>
          <a:endParaRPr lang="it-IT"/>
        </a:p>
      </dgm:t>
    </dgm:pt>
    <dgm:pt modelId="{35F95E60-A134-4FD0-9B01-74AE90EAE4A8}" type="pres">
      <dgm:prSet presAssocID="{498358BE-9AE0-4A5A-8E91-4BC36CEF82A4}" presName="accentRepeatNode" presStyleLbl="solidAlignAcc1" presStyleIdx="6" presStyleCnt="12"/>
      <dgm:spPr/>
      <dgm:t>
        <a:bodyPr/>
        <a:lstStyle/>
        <a:p>
          <a:endParaRPr lang="it-IT"/>
        </a:p>
      </dgm:t>
    </dgm:pt>
    <dgm:pt modelId="{9E754604-1BDA-4D2A-AC12-3AF339BF67CC}" type="pres">
      <dgm:prSet presAssocID="{CB123D57-7C49-4B21-B02A-C4A789EEF8E2}" presName="image4" presStyleCnt="0"/>
      <dgm:spPr/>
      <dgm:t>
        <a:bodyPr/>
        <a:lstStyle/>
        <a:p>
          <a:endParaRPr lang="it-IT"/>
        </a:p>
      </dgm:t>
    </dgm:pt>
    <dgm:pt modelId="{54DD865B-697A-4878-A1B2-0121B2D9D245}" type="pres">
      <dgm:prSet presAssocID="{CB123D57-7C49-4B21-B02A-C4A789EEF8E2}" presName="imageRepeatNode" presStyleLbl="alignAcc1" presStyleIdx="3" presStyleCnt="6"/>
      <dgm:spPr/>
      <dgm:t>
        <a:bodyPr/>
        <a:lstStyle/>
        <a:p>
          <a:endParaRPr lang="it-IT"/>
        </a:p>
      </dgm:t>
    </dgm:pt>
    <dgm:pt modelId="{50AFD575-FCB6-445D-91C3-D98E93CB3D38}" type="pres">
      <dgm:prSet presAssocID="{CB123D57-7C49-4B21-B02A-C4A789EEF8E2}" presName="imageaccent4" presStyleCnt="0"/>
      <dgm:spPr/>
      <dgm:t>
        <a:bodyPr/>
        <a:lstStyle/>
        <a:p>
          <a:endParaRPr lang="it-IT"/>
        </a:p>
      </dgm:t>
    </dgm:pt>
    <dgm:pt modelId="{44D2D650-CC86-49E9-803D-7B492619EA7D}" type="pres">
      <dgm:prSet presAssocID="{CB123D57-7C49-4B21-B02A-C4A789EEF8E2}" presName="accentRepeatNode" presStyleLbl="solidAlignAcc1" presStyleIdx="7" presStyleCnt="12"/>
      <dgm:spPr/>
      <dgm:t>
        <a:bodyPr/>
        <a:lstStyle/>
        <a:p>
          <a:endParaRPr lang="it-IT"/>
        </a:p>
      </dgm:t>
    </dgm:pt>
    <dgm:pt modelId="{E1148DC4-02F4-434D-9A0A-2A28C901B200}" type="pres">
      <dgm:prSet presAssocID="{04E21B8C-F563-4CF6-AEDE-33B9E02575B4}" presName="text5" presStyleCnt="0"/>
      <dgm:spPr/>
      <dgm:t>
        <a:bodyPr/>
        <a:lstStyle/>
        <a:p>
          <a:endParaRPr lang="it-IT"/>
        </a:p>
      </dgm:t>
    </dgm:pt>
    <dgm:pt modelId="{1ADDCEA3-C708-461E-95A8-4FFDA357B73D}" type="pres">
      <dgm:prSet presAssocID="{04E21B8C-F563-4CF6-AEDE-33B9E02575B4}" presName="textRepeatNode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C98FDDA-5688-4CD4-9483-B754EEC59FAB}" type="pres">
      <dgm:prSet presAssocID="{04E21B8C-F563-4CF6-AEDE-33B9E02575B4}" presName="textaccent5" presStyleCnt="0"/>
      <dgm:spPr/>
      <dgm:t>
        <a:bodyPr/>
        <a:lstStyle/>
        <a:p>
          <a:endParaRPr lang="it-IT"/>
        </a:p>
      </dgm:t>
    </dgm:pt>
    <dgm:pt modelId="{34531C1E-0D3E-4410-9059-73CA14126B41}" type="pres">
      <dgm:prSet presAssocID="{04E21B8C-F563-4CF6-AEDE-33B9E02575B4}" presName="accentRepeatNode" presStyleLbl="solidAlignAcc1" presStyleIdx="8" presStyleCnt="12"/>
      <dgm:spPr/>
      <dgm:t>
        <a:bodyPr/>
        <a:lstStyle/>
        <a:p>
          <a:endParaRPr lang="it-IT"/>
        </a:p>
      </dgm:t>
    </dgm:pt>
    <dgm:pt modelId="{CBEA6F9A-570C-4559-9E21-4591536E44A5}" type="pres">
      <dgm:prSet presAssocID="{149B2197-BE0C-4645-8098-33763399BDF3}" presName="image5" presStyleCnt="0"/>
      <dgm:spPr/>
      <dgm:t>
        <a:bodyPr/>
        <a:lstStyle/>
        <a:p>
          <a:endParaRPr lang="it-IT"/>
        </a:p>
      </dgm:t>
    </dgm:pt>
    <dgm:pt modelId="{6C609ABF-7855-47F4-9326-B692E1B002C7}" type="pres">
      <dgm:prSet presAssocID="{149B2197-BE0C-4645-8098-33763399BDF3}" presName="imageRepeatNode" presStyleLbl="alignAcc1" presStyleIdx="4" presStyleCnt="6"/>
      <dgm:spPr/>
      <dgm:t>
        <a:bodyPr/>
        <a:lstStyle/>
        <a:p>
          <a:endParaRPr lang="it-IT"/>
        </a:p>
      </dgm:t>
    </dgm:pt>
    <dgm:pt modelId="{6B81342B-2A80-405D-A58F-A47BECFDECA5}" type="pres">
      <dgm:prSet presAssocID="{149B2197-BE0C-4645-8098-33763399BDF3}" presName="imageaccent5" presStyleCnt="0"/>
      <dgm:spPr/>
      <dgm:t>
        <a:bodyPr/>
        <a:lstStyle/>
        <a:p>
          <a:endParaRPr lang="it-IT"/>
        </a:p>
      </dgm:t>
    </dgm:pt>
    <dgm:pt modelId="{C6C070D2-7ACD-432A-91E6-143847464EF8}" type="pres">
      <dgm:prSet presAssocID="{149B2197-BE0C-4645-8098-33763399BDF3}" presName="accentRepeatNode" presStyleLbl="solidAlignAcc1" presStyleIdx="9" presStyleCnt="12"/>
      <dgm:spPr/>
      <dgm:t>
        <a:bodyPr/>
        <a:lstStyle/>
        <a:p>
          <a:endParaRPr lang="it-IT"/>
        </a:p>
      </dgm:t>
    </dgm:pt>
    <dgm:pt modelId="{BA384A25-46B0-42E2-944E-E43BC4F259B5}" type="pres">
      <dgm:prSet presAssocID="{ADF61345-86D3-467F-A0FD-05F030329ED1}" presName="text6" presStyleCnt="0"/>
      <dgm:spPr/>
      <dgm:t>
        <a:bodyPr/>
        <a:lstStyle/>
        <a:p>
          <a:endParaRPr lang="it-IT"/>
        </a:p>
      </dgm:t>
    </dgm:pt>
    <dgm:pt modelId="{60860236-68EB-4D0C-8727-918BA7BF4128}" type="pres">
      <dgm:prSet presAssocID="{ADF61345-86D3-467F-A0FD-05F030329ED1}" presName="textRepeatNode" presStyleLbl="alig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30B4932-609B-4125-BF35-480FA9A6BE35}" type="pres">
      <dgm:prSet presAssocID="{ADF61345-86D3-467F-A0FD-05F030329ED1}" presName="textaccent6" presStyleCnt="0"/>
      <dgm:spPr/>
      <dgm:t>
        <a:bodyPr/>
        <a:lstStyle/>
        <a:p>
          <a:endParaRPr lang="it-IT"/>
        </a:p>
      </dgm:t>
    </dgm:pt>
    <dgm:pt modelId="{E9EF4E56-2076-4F4F-BF37-16F979958480}" type="pres">
      <dgm:prSet presAssocID="{ADF61345-86D3-467F-A0FD-05F030329ED1}" presName="accentRepeatNode" presStyleLbl="solidAlignAcc1" presStyleIdx="10" presStyleCnt="12"/>
      <dgm:spPr/>
      <dgm:t>
        <a:bodyPr/>
        <a:lstStyle/>
        <a:p>
          <a:endParaRPr lang="it-IT"/>
        </a:p>
      </dgm:t>
    </dgm:pt>
    <dgm:pt modelId="{3991219D-7B5A-40B6-B23E-56770F75D76E}" type="pres">
      <dgm:prSet presAssocID="{30A51F40-088C-4A3D-9C42-385A0EEE36EB}" presName="image6" presStyleCnt="0"/>
      <dgm:spPr/>
      <dgm:t>
        <a:bodyPr/>
        <a:lstStyle/>
        <a:p>
          <a:endParaRPr lang="it-IT"/>
        </a:p>
      </dgm:t>
    </dgm:pt>
    <dgm:pt modelId="{57BFF95B-0943-48F1-A9B9-BCA638A93B56}" type="pres">
      <dgm:prSet presAssocID="{30A51F40-088C-4A3D-9C42-385A0EEE36EB}" presName="imageRepeatNode" presStyleLbl="alignAcc1" presStyleIdx="5" presStyleCnt="6"/>
      <dgm:spPr/>
      <dgm:t>
        <a:bodyPr/>
        <a:lstStyle/>
        <a:p>
          <a:endParaRPr lang="it-IT"/>
        </a:p>
      </dgm:t>
    </dgm:pt>
    <dgm:pt modelId="{F33A56B3-6FC1-43F4-BA1F-72D88ED49FAA}" type="pres">
      <dgm:prSet presAssocID="{30A51F40-088C-4A3D-9C42-385A0EEE36EB}" presName="imageaccent6" presStyleCnt="0"/>
      <dgm:spPr/>
      <dgm:t>
        <a:bodyPr/>
        <a:lstStyle/>
        <a:p>
          <a:endParaRPr lang="it-IT"/>
        </a:p>
      </dgm:t>
    </dgm:pt>
    <dgm:pt modelId="{D2B11706-230F-4B42-B86D-98831CC7DD15}" type="pres">
      <dgm:prSet presAssocID="{30A51F40-088C-4A3D-9C42-385A0EEE36EB}" presName="accentRepeatNode" presStyleLbl="solidAlignAcc1" presStyleIdx="11" presStyleCnt="12"/>
      <dgm:spPr/>
      <dgm:t>
        <a:bodyPr/>
        <a:lstStyle/>
        <a:p>
          <a:endParaRPr lang="it-IT"/>
        </a:p>
      </dgm:t>
    </dgm:pt>
  </dgm:ptLst>
  <dgm:cxnLst>
    <dgm:cxn modelId="{E4465297-20B0-0E47-89ED-0C1D34387A68}" type="presOf" srcId="{30A51F40-088C-4A3D-9C42-385A0EEE36EB}" destId="{57BFF95B-0943-48F1-A9B9-BCA638A93B56}" srcOrd="0" destOrd="0" presId="urn:microsoft.com/office/officeart/2008/layout/HexagonCluster"/>
    <dgm:cxn modelId="{65905B59-CD4F-194D-A753-22C1AE97A58A}" type="presOf" srcId="{462F1D2B-C4F1-450E-9F8D-AE7369FE359A}" destId="{78F95A4F-1174-4173-AB7D-35BED5209652}" srcOrd="0" destOrd="0" presId="urn:microsoft.com/office/officeart/2008/layout/HexagonCluster"/>
    <dgm:cxn modelId="{A1D8B32F-8660-154E-A007-4A1A42FBAE9D}" type="presOf" srcId="{04E21B8C-F563-4CF6-AEDE-33B9E02575B4}" destId="{1ADDCEA3-C708-461E-95A8-4FFDA357B73D}" srcOrd="0" destOrd="0" presId="urn:microsoft.com/office/officeart/2008/layout/HexagonCluster"/>
    <dgm:cxn modelId="{5F1311F8-10B4-4C26-B5D8-A96DBFFB184F}" srcId="{16CF0CF6-043A-4D1C-9F41-B9D4D8F84C43}" destId="{E1EB3281-3CF1-42A1-873B-C2273E047BA6}" srcOrd="2" destOrd="0" parTransId="{1E08E95B-7533-424B-BD21-C78F9FC83686}" sibTransId="{DF51098A-C206-41E6-AB6F-F7422F60B210}"/>
    <dgm:cxn modelId="{6CFF15F2-7583-9445-8A1E-92C50A6C7C6A}" type="presOf" srcId="{DF51098A-C206-41E6-AB6F-F7422F60B210}" destId="{DDB3DDDC-DF32-4E33-84D1-4BF0F9AD0236}" srcOrd="0" destOrd="0" presId="urn:microsoft.com/office/officeart/2008/layout/HexagonCluster"/>
    <dgm:cxn modelId="{7A01C9E8-4E14-A64D-B2ED-4DCAA316106D}" type="presOf" srcId="{CB123D57-7C49-4B21-B02A-C4A789EEF8E2}" destId="{54DD865B-697A-4878-A1B2-0121B2D9D245}" srcOrd="0" destOrd="0" presId="urn:microsoft.com/office/officeart/2008/layout/HexagonCluster"/>
    <dgm:cxn modelId="{8394D40D-AD94-4986-A332-C4F512C7F701}" srcId="{16CF0CF6-043A-4D1C-9F41-B9D4D8F84C43}" destId="{ADF61345-86D3-467F-A0FD-05F030329ED1}" srcOrd="5" destOrd="0" parTransId="{40E254D5-7B85-4925-B556-E8412D4AADDA}" sibTransId="{30A51F40-088C-4A3D-9C42-385A0EEE36EB}"/>
    <dgm:cxn modelId="{533CD930-CD66-ED4D-91CE-D5FC3E19C718}" type="presOf" srcId="{E1EB3281-3CF1-42A1-873B-C2273E047BA6}" destId="{90EFF6F8-8B21-4159-B823-16BE8EE20319}" srcOrd="0" destOrd="0" presId="urn:microsoft.com/office/officeart/2008/layout/HexagonCluster"/>
    <dgm:cxn modelId="{0EBD5C4F-1255-4D47-B4BE-68CA748B5BA0}" type="presOf" srcId="{149B2197-BE0C-4645-8098-33763399BDF3}" destId="{6C609ABF-7855-47F4-9326-B692E1B002C7}" srcOrd="0" destOrd="0" presId="urn:microsoft.com/office/officeart/2008/layout/HexagonCluster"/>
    <dgm:cxn modelId="{C6FFC993-7823-CC40-812D-8E3FCD527F80}" type="presOf" srcId="{20A7BC7A-8490-4CE5-A994-D99656AEF7D6}" destId="{2FE4D1FE-C5CF-4C84-A4A9-ED88E852477F}" srcOrd="0" destOrd="0" presId="urn:microsoft.com/office/officeart/2008/layout/HexagonCluster"/>
    <dgm:cxn modelId="{6AFCF6C7-2656-48BD-87BD-D4DBED389EC1}" srcId="{16CF0CF6-043A-4D1C-9F41-B9D4D8F84C43}" destId="{498358BE-9AE0-4A5A-8E91-4BC36CEF82A4}" srcOrd="3" destOrd="0" parTransId="{81104A58-3848-49C2-8359-22CC001B578B}" sibTransId="{CB123D57-7C49-4B21-B02A-C4A789EEF8E2}"/>
    <dgm:cxn modelId="{33D36D5B-2DF8-8944-9797-595558BC72BD}" type="presOf" srcId="{9B2F2A68-8A98-4D3F-AE85-4B58260C0D4C}" destId="{382C2917-CE54-4225-B84A-7BC0EDE0CE47}" srcOrd="0" destOrd="0" presId="urn:microsoft.com/office/officeart/2008/layout/HexagonCluster"/>
    <dgm:cxn modelId="{53FD278A-542E-B64B-8972-FB4A9AAFFB7C}" type="presOf" srcId="{498358BE-9AE0-4A5A-8E91-4BC36CEF82A4}" destId="{8583AC6F-D07B-42C1-BDB1-0D3B1CD90315}" srcOrd="0" destOrd="0" presId="urn:microsoft.com/office/officeart/2008/layout/HexagonCluster"/>
    <dgm:cxn modelId="{D5628E6A-E7F7-40F5-8586-733E0E963AA8}" srcId="{16CF0CF6-043A-4D1C-9F41-B9D4D8F84C43}" destId="{462F1D2B-C4F1-450E-9F8D-AE7369FE359A}" srcOrd="1" destOrd="0" parTransId="{FC97BD9E-D6D6-4E42-B646-BA97D018E7A3}" sibTransId="{B3AD760E-4D70-4A3B-A6E4-9C35F286A4B4}"/>
    <dgm:cxn modelId="{4B80EA3B-BA91-464B-8475-705D5B47315A}" srcId="{16CF0CF6-043A-4D1C-9F41-B9D4D8F84C43}" destId="{04E21B8C-F563-4CF6-AEDE-33B9E02575B4}" srcOrd="4" destOrd="0" parTransId="{57991C35-4908-43B7-8386-13E567715F67}" sibTransId="{149B2197-BE0C-4645-8098-33763399BDF3}"/>
    <dgm:cxn modelId="{2D82CFE5-F15A-1C47-A42F-E8037F1E1393}" type="presOf" srcId="{16CF0CF6-043A-4D1C-9F41-B9D4D8F84C43}" destId="{B66354F9-7227-4BCE-86E8-DD2CF7295D30}" srcOrd="0" destOrd="0" presId="urn:microsoft.com/office/officeart/2008/layout/HexagonCluster"/>
    <dgm:cxn modelId="{C177FE08-CEAF-B944-B816-97E3644F2E59}" type="presOf" srcId="{ADF61345-86D3-467F-A0FD-05F030329ED1}" destId="{60860236-68EB-4D0C-8727-918BA7BF4128}" srcOrd="0" destOrd="0" presId="urn:microsoft.com/office/officeart/2008/layout/HexagonCluster"/>
    <dgm:cxn modelId="{0CFB5D7E-0D38-4375-87AF-170A437D544E}" srcId="{16CF0CF6-043A-4D1C-9F41-B9D4D8F84C43}" destId="{20A7BC7A-8490-4CE5-A994-D99656AEF7D6}" srcOrd="0" destOrd="0" parTransId="{19187DB0-D19B-4F97-AC1D-AAE7C1B3B7AE}" sibTransId="{9B2F2A68-8A98-4D3F-AE85-4B58260C0D4C}"/>
    <dgm:cxn modelId="{DCD78B55-A59C-1344-80AB-270B4A69049B}" type="presOf" srcId="{B3AD760E-4D70-4A3B-A6E4-9C35F286A4B4}" destId="{E72EC707-37D2-409A-8F50-7D9988DA2184}" srcOrd="0" destOrd="0" presId="urn:microsoft.com/office/officeart/2008/layout/HexagonCluster"/>
    <dgm:cxn modelId="{97C35CA6-1118-0045-AE7D-58FF68E92E01}" type="presParOf" srcId="{B66354F9-7227-4BCE-86E8-DD2CF7295D30}" destId="{D0FE477F-DAF2-42AD-B08F-76EF036AFDB0}" srcOrd="0" destOrd="0" presId="urn:microsoft.com/office/officeart/2008/layout/HexagonCluster"/>
    <dgm:cxn modelId="{F3CAC1CF-000D-E644-B251-B13A5FB5E447}" type="presParOf" srcId="{D0FE477F-DAF2-42AD-B08F-76EF036AFDB0}" destId="{2FE4D1FE-C5CF-4C84-A4A9-ED88E852477F}" srcOrd="0" destOrd="0" presId="urn:microsoft.com/office/officeart/2008/layout/HexagonCluster"/>
    <dgm:cxn modelId="{B5C9E45B-F274-8E4F-80C0-8635F8016DFF}" type="presParOf" srcId="{B66354F9-7227-4BCE-86E8-DD2CF7295D30}" destId="{8B0F722C-F9AE-4A9B-B06F-6AA7515FFE70}" srcOrd="1" destOrd="0" presId="urn:microsoft.com/office/officeart/2008/layout/HexagonCluster"/>
    <dgm:cxn modelId="{019F58A6-FF61-3946-8C07-9C69A629DF83}" type="presParOf" srcId="{8B0F722C-F9AE-4A9B-B06F-6AA7515FFE70}" destId="{CBE58FF4-F02B-4436-B671-A245362EC7F6}" srcOrd="0" destOrd="0" presId="urn:microsoft.com/office/officeart/2008/layout/HexagonCluster"/>
    <dgm:cxn modelId="{A15E7830-CEB9-1440-9295-7D6A17CAD763}" type="presParOf" srcId="{B66354F9-7227-4BCE-86E8-DD2CF7295D30}" destId="{F0525099-BB25-4798-A56E-A4C7CE589D80}" srcOrd="2" destOrd="0" presId="urn:microsoft.com/office/officeart/2008/layout/HexagonCluster"/>
    <dgm:cxn modelId="{D9B5F554-FDE7-2149-BA6A-9B83C8A15285}" type="presParOf" srcId="{F0525099-BB25-4798-A56E-A4C7CE589D80}" destId="{382C2917-CE54-4225-B84A-7BC0EDE0CE47}" srcOrd="0" destOrd="0" presId="urn:microsoft.com/office/officeart/2008/layout/HexagonCluster"/>
    <dgm:cxn modelId="{AF7C2A73-7EBC-054C-B3A9-539F06077D04}" type="presParOf" srcId="{B66354F9-7227-4BCE-86E8-DD2CF7295D30}" destId="{DADC6B67-CCD8-4821-BF13-62B3B07CF9C9}" srcOrd="3" destOrd="0" presId="urn:microsoft.com/office/officeart/2008/layout/HexagonCluster"/>
    <dgm:cxn modelId="{6AA9B053-0E01-EB4F-9934-0A36BB580566}" type="presParOf" srcId="{DADC6B67-CCD8-4821-BF13-62B3B07CF9C9}" destId="{EDC2CD88-F072-4821-9F5D-8168201029C5}" srcOrd="0" destOrd="0" presId="urn:microsoft.com/office/officeart/2008/layout/HexagonCluster"/>
    <dgm:cxn modelId="{6A592796-F01A-5349-B40A-3E87BAA0A3CA}" type="presParOf" srcId="{B66354F9-7227-4BCE-86E8-DD2CF7295D30}" destId="{FA1A5138-6F78-4685-AE8E-7C85289B690D}" srcOrd="4" destOrd="0" presId="urn:microsoft.com/office/officeart/2008/layout/HexagonCluster"/>
    <dgm:cxn modelId="{970119FE-DBCC-EB42-A607-511408B566F5}" type="presParOf" srcId="{FA1A5138-6F78-4685-AE8E-7C85289B690D}" destId="{78F95A4F-1174-4173-AB7D-35BED5209652}" srcOrd="0" destOrd="0" presId="urn:microsoft.com/office/officeart/2008/layout/HexagonCluster"/>
    <dgm:cxn modelId="{3F93612C-66FE-DF4E-A82D-9B2EE5146837}" type="presParOf" srcId="{B66354F9-7227-4BCE-86E8-DD2CF7295D30}" destId="{4BF5A978-14AC-41B3-9FBE-47D97652B3D8}" srcOrd="5" destOrd="0" presId="urn:microsoft.com/office/officeart/2008/layout/HexagonCluster"/>
    <dgm:cxn modelId="{75872373-2B0A-7B42-A63C-DBA54F3A5EC0}" type="presParOf" srcId="{4BF5A978-14AC-41B3-9FBE-47D97652B3D8}" destId="{0E4B458B-6C78-42C9-898A-4825D4B7044F}" srcOrd="0" destOrd="0" presId="urn:microsoft.com/office/officeart/2008/layout/HexagonCluster"/>
    <dgm:cxn modelId="{29A1D9DE-7E7C-E14A-A97A-BDCC682054E2}" type="presParOf" srcId="{B66354F9-7227-4BCE-86E8-DD2CF7295D30}" destId="{A6E1C78A-2AB0-4A3B-AF9C-AB60A19E7858}" srcOrd="6" destOrd="0" presId="urn:microsoft.com/office/officeart/2008/layout/HexagonCluster"/>
    <dgm:cxn modelId="{C6299B81-4559-534C-B246-5F18F037D295}" type="presParOf" srcId="{A6E1C78A-2AB0-4A3B-AF9C-AB60A19E7858}" destId="{E72EC707-37D2-409A-8F50-7D9988DA2184}" srcOrd="0" destOrd="0" presId="urn:microsoft.com/office/officeart/2008/layout/HexagonCluster"/>
    <dgm:cxn modelId="{B20444B3-F1BA-A548-9A04-18EF9E93C5FF}" type="presParOf" srcId="{B66354F9-7227-4BCE-86E8-DD2CF7295D30}" destId="{B32C8B64-35BB-48D9-BF0B-3317BDBF8AB8}" srcOrd="7" destOrd="0" presId="urn:microsoft.com/office/officeart/2008/layout/HexagonCluster"/>
    <dgm:cxn modelId="{0901910A-CFF2-244F-9822-A5CEC90C3437}" type="presParOf" srcId="{B32C8B64-35BB-48D9-BF0B-3317BDBF8AB8}" destId="{9E8F217C-CEE7-4DB5-946B-B89EFAACE626}" srcOrd="0" destOrd="0" presId="urn:microsoft.com/office/officeart/2008/layout/HexagonCluster"/>
    <dgm:cxn modelId="{B0E369CE-255A-2044-8ECC-5B3AFBF86A27}" type="presParOf" srcId="{B66354F9-7227-4BCE-86E8-DD2CF7295D30}" destId="{D214B1BE-33AE-41E2-B089-E68435DCF2BC}" srcOrd="8" destOrd="0" presId="urn:microsoft.com/office/officeart/2008/layout/HexagonCluster"/>
    <dgm:cxn modelId="{A52B50B8-8CD4-A44F-B819-34DC7961C5B2}" type="presParOf" srcId="{D214B1BE-33AE-41E2-B089-E68435DCF2BC}" destId="{90EFF6F8-8B21-4159-B823-16BE8EE20319}" srcOrd="0" destOrd="0" presId="urn:microsoft.com/office/officeart/2008/layout/HexagonCluster"/>
    <dgm:cxn modelId="{CBE2C7AE-6A26-3945-8B19-C4832F0948FD}" type="presParOf" srcId="{B66354F9-7227-4BCE-86E8-DD2CF7295D30}" destId="{8167D134-4E6B-4CFE-B544-A38C5F54CBD3}" srcOrd="9" destOrd="0" presId="urn:microsoft.com/office/officeart/2008/layout/HexagonCluster"/>
    <dgm:cxn modelId="{DAD7952F-52FD-D74F-A697-0E44067E54DA}" type="presParOf" srcId="{8167D134-4E6B-4CFE-B544-A38C5F54CBD3}" destId="{5A9563CF-CD9B-4AE6-8AA4-719DF3B064D6}" srcOrd="0" destOrd="0" presId="urn:microsoft.com/office/officeart/2008/layout/HexagonCluster"/>
    <dgm:cxn modelId="{FE43586E-FAC2-3543-9395-5E6DA1B30FC7}" type="presParOf" srcId="{B66354F9-7227-4BCE-86E8-DD2CF7295D30}" destId="{1E2577FE-8E3D-4EBE-966B-1F1D8005A758}" srcOrd="10" destOrd="0" presId="urn:microsoft.com/office/officeart/2008/layout/HexagonCluster"/>
    <dgm:cxn modelId="{4835CE5A-3B16-734E-A84E-AE8941F5D25E}" type="presParOf" srcId="{1E2577FE-8E3D-4EBE-966B-1F1D8005A758}" destId="{DDB3DDDC-DF32-4E33-84D1-4BF0F9AD0236}" srcOrd="0" destOrd="0" presId="urn:microsoft.com/office/officeart/2008/layout/HexagonCluster"/>
    <dgm:cxn modelId="{0E1549F3-A801-4D4F-9A95-8D18E5F9F8BB}" type="presParOf" srcId="{B66354F9-7227-4BCE-86E8-DD2CF7295D30}" destId="{26E8EFDE-6FBA-48B2-82A5-0F4D89393B0B}" srcOrd="11" destOrd="0" presId="urn:microsoft.com/office/officeart/2008/layout/HexagonCluster"/>
    <dgm:cxn modelId="{6B8316C8-BB3D-4B4E-8432-C385CAC69BA0}" type="presParOf" srcId="{26E8EFDE-6FBA-48B2-82A5-0F4D89393B0B}" destId="{ADC1A19E-95D5-4EAE-8F9E-DAF0F32CE477}" srcOrd="0" destOrd="0" presId="urn:microsoft.com/office/officeart/2008/layout/HexagonCluster"/>
    <dgm:cxn modelId="{E9249710-0244-C94A-A190-367BCE047E57}" type="presParOf" srcId="{B66354F9-7227-4BCE-86E8-DD2CF7295D30}" destId="{0D302132-46EF-4032-945B-2E53D3376C4E}" srcOrd="12" destOrd="0" presId="urn:microsoft.com/office/officeart/2008/layout/HexagonCluster"/>
    <dgm:cxn modelId="{A1E17724-1CA1-7F44-B147-7334BF9ED536}" type="presParOf" srcId="{0D302132-46EF-4032-945B-2E53D3376C4E}" destId="{8583AC6F-D07B-42C1-BDB1-0D3B1CD90315}" srcOrd="0" destOrd="0" presId="urn:microsoft.com/office/officeart/2008/layout/HexagonCluster"/>
    <dgm:cxn modelId="{8FD49553-7BB2-5344-827E-033518D8C5AA}" type="presParOf" srcId="{B66354F9-7227-4BCE-86E8-DD2CF7295D30}" destId="{EDBA836E-83FC-4166-8CFC-AAEB94225F35}" srcOrd="13" destOrd="0" presId="urn:microsoft.com/office/officeart/2008/layout/HexagonCluster"/>
    <dgm:cxn modelId="{85F9953E-00B6-AB4A-849C-14CF0C984416}" type="presParOf" srcId="{EDBA836E-83FC-4166-8CFC-AAEB94225F35}" destId="{35F95E60-A134-4FD0-9B01-74AE90EAE4A8}" srcOrd="0" destOrd="0" presId="urn:microsoft.com/office/officeart/2008/layout/HexagonCluster"/>
    <dgm:cxn modelId="{B9FE6BFD-30D2-1042-A0B3-D83C9E07D747}" type="presParOf" srcId="{B66354F9-7227-4BCE-86E8-DD2CF7295D30}" destId="{9E754604-1BDA-4D2A-AC12-3AF339BF67CC}" srcOrd="14" destOrd="0" presId="urn:microsoft.com/office/officeart/2008/layout/HexagonCluster"/>
    <dgm:cxn modelId="{56DF0843-829E-2B40-95A5-AB2B7BDC7A32}" type="presParOf" srcId="{9E754604-1BDA-4D2A-AC12-3AF339BF67CC}" destId="{54DD865B-697A-4878-A1B2-0121B2D9D245}" srcOrd="0" destOrd="0" presId="urn:microsoft.com/office/officeart/2008/layout/HexagonCluster"/>
    <dgm:cxn modelId="{EFB8B937-6E11-6548-A711-6C752F550FDB}" type="presParOf" srcId="{B66354F9-7227-4BCE-86E8-DD2CF7295D30}" destId="{50AFD575-FCB6-445D-91C3-D98E93CB3D38}" srcOrd="15" destOrd="0" presId="urn:microsoft.com/office/officeart/2008/layout/HexagonCluster"/>
    <dgm:cxn modelId="{A4387929-1842-8C49-8DD0-A7BCA379A1BC}" type="presParOf" srcId="{50AFD575-FCB6-445D-91C3-D98E93CB3D38}" destId="{44D2D650-CC86-49E9-803D-7B492619EA7D}" srcOrd="0" destOrd="0" presId="urn:microsoft.com/office/officeart/2008/layout/HexagonCluster"/>
    <dgm:cxn modelId="{3A30D92A-E680-1B44-AED6-60A16AE3A6FF}" type="presParOf" srcId="{B66354F9-7227-4BCE-86E8-DD2CF7295D30}" destId="{E1148DC4-02F4-434D-9A0A-2A28C901B200}" srcOrd="16" destOrd="0" presId="urn:microsoft.com/office/officeart/2008/layout/HexagonCluster"/>
    <dgm:cxn modelId="{DDE4D5AF-B9D8-474A-ACC8-4F17EB08A269}" type="presParOf" srcId="{E1148DC4-02F4-434D-9A0A-2A28C901B200}" destId="{1ADDCEA3-C708-461E-95A8-4FFDA357B73D}" srcOrd="0" destOrd="0" presId="urn:microsoft.com/office/officeart/2008/layout/HexagonCluster"/>
    <dgm:cxn modelId="{512F8BC7-CBCA-E048-8F25-3EA7AB2CC193}" type="presParOf" srcId="{B66354F9-7227-4BCE-86E8-DD2CF7295D30}" destId="{1C98FDDA-5688-4CD4-9483-B754EEC59FAB}" srcOrd="17" destOrd="0" presId="urn:microsoft.com/office/officeart/2008/layout/HexagonCluster"/>
    <dgm:cxn modelId="{F8A7905B-10FB-BD42-8A94-6D8AAD4345BB}" type="presParOf" srcId="{1C98FDDA-5688-4CD4-9483-B754EEC59FAB}" destId="{34531C1E-0D3E-4410-9059-73CA14126B41}" srcOrd="0" destOrd="0" presId="urn:microsoft.com/office/officeart/2008/layout/HexagonCluster"/>
    <dgm:cxn modelId="{26C0C87E-748B-AD41-8B8C-13E7AE655283}" type="presParOf" srcId="{B66354F9-7227-4BCE-86E8-DD2CF7295D30}" destId="{CBEA6F9A-570C-4559-9E21-4591536E44A5}" srcOrd="18" destOrd="0" presId="urn:microsoft.com/office/officeart/2008/layout/HexagonCluster"/>
    <dgm:cxn modelId="{C7F89082-C909-7C49-B8C3-8A5956428B48}" type="presParOf" srcId="{CBEA6F9A-570C-4559-9E21-4591536E44A5}" destId="{6C609ABF-7855-47F4-9326-B692E1B002C7}" srcOrd="0" destOrd="0" presId="urn:microsoft.com/office/officeart/2008/layout/HexagonCluster"/>
    <dgm:cxn modelId="{35257B91-5D5B-3A40-AD43-2B77006EBF15}" type="presParOf" srcId="{B66354F9-7227-4BCE-86E8-DD2CF7295D30}" destId="{6B81342B-2A80-405D-A58F-A47BECFDECA5}" srcOrd="19" destOrd="0" presId="urn:microsoft.com/office/officeart/2008/layout/HexagonCluster"/>
    <dgm:cxn modelId="{67CFA0EC-2934-0B42-B320-4A38D7D47A86}" type="presParOf" srcId="{6B81342B-2A80-405D-A58F-A47BECFDECA5}" destId="{C6C070D2-7ACD-432A-91E6-143847464EF8}" srcOrd="0" destOrd="0" presId="urn:microsoft.com/office/officeart/2008/layout/HexagonCluster"/>
    <dgm:cxn modelId="{47D6AABB-9EDF-5B41-A098-47B5F0915164}" type="presParOf" srcId="{B66354F9-7227-4BCE-86E8-DD2CF7295D30}" destId="{BA384A25-46B0-42E2-944E-E43BC4F259B5}" srcOrd="20" destOrd="0" presId="urn:microsoft.com/office/officeart/2008/layout/HexagonCluster"/>
    <dgm:cxn modelId="{20954D01-3D87-6B49-B1CE-52C3B2A59DE1}" type="presParOf" srcId="{BA384A25-46B0-42E2-944E-E43BC4F259B5}" destId="{60860236-68EB-4D0C-8727-918BA7BF4128}" srcOrd="0" destOrd="0" presId="urn:microsoft.com/office/officeart/2008/layout/HexagonCluster"/>
    <dgm:cxn modelId="{83E4A53C-75A1-DB4B-9DC7-00AFA3C9D570}" type="presParOf" srcId="{B66354F9-7227-4BCE-86E8-DD2CF7295D30}" destId="{430B4932-609B-4125-BF35-480FA9A6BE35}" srcOrd="21" destOrd="0" presId="urn:microsoft.com/office/officeart/2008/layout/HexagonCluster"/>
    <dgm:cxn modelId="{E2F9144E-023D-9B4D-95BA-43309699E96F}" type="presParOf" srcId="{430B4932-609B-4125-BF35-480FA9A6BE35}" destId="{E9EF4E56-2076-4F4F-BF37-16F979958480}" srcOrd="0" destOrd="0" presId="urn:microsoft.com/office/officeart/2008/layout/HexagonCluster"/>
    <dgm:cxn modelId="{4F36378B-5D02-F243-B421-463847C97EA0}" type="presParOf" srcId="{B66354F9-7227-4BCE-86E8-DD2CF7295D30}" destId="{3991219D-7B5A-40B6-B23E-56770F75D76E}" srcOrd="22" destOrd="0" presId="urn:microsoft.com/office/officeart/2008/layout/HexagonCluster"/>
    <dgm:cxn modelId="{59C4A126-259D-074A-85E9-6E0429C10579}" type="presParOf" srcId="{3991219D-7B5A-40B6-B23E-56770F75D76E}" destId="{57BFF95B-0943-48F1-A9B9-BCA638A93B56}" srcOrd="0" destOrd="0" presId="urn:microsoft.com/office/officeart/2008/layout/HexagonCluster"/>
    <dgm:cxn modelId="{D068CE13-78D0-2947-8978-D2D9831FB3FA}" type="presParOf" srcId="{B66354F9-7227-4BCE-86E8-DD2CF7295D30}" destId="{F33A56B3-6FC1-43F4-BA1F-72D88ED49FAA}" srcOrd="23" destOrd="0" presId="urn:microsoft.com/office/officeart/2008/layout/HexagonCluster"/>
    <dgm:cxn modelId="{EBDBE3D6-5A91-CB49-8031-D84CAE7B9762}" type="presParOf" srcId="{F33A56B3-6FC1-43F4-BA1F-72D88ED49FAA}" destId="{D2B11706-230F-4B42-B86D-98831CC7DD1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A0BEB1-E012-4709-91B0-13AF3547B05C}" type="doc">
      <dgm:prSet loTypeId="urn:microsoft.com/office/officeart/2009/3/layout/IncreasingArrowsProcess" loCatId="process" qsTypeId="urn:microsoft.com/office/officeart/2005/8/quickstyle/simple1#4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0EDD0364-025A-4FA2-A0B3-7522FCD9FD0B}">
      <dgm:prSet phldrT="[Testo]" custT="1"/>
      <dgm:spPr/>
      <dgm:t>
        <a:bodyPr/>
        <a:lstStyle/>
        <a:p>
          <a:r>
            <a:rPr lang="it-IT" sz="1400" smtClean="0">
              <a:solidFill>
                <a:schemeClr val="tx1"/>
              </a:solidFill>
            </a:rPr>
            <a:t>Vocational Training Organisations</a:t>
          </a:r>
          <a:endParaRPr lang="it-IT" sz="1400" dirty="0" smtClean="0">
            <a:solidFill>
              <a:schemeClr val="tx1"/>
            </a:solidFill>
          </a:endParaRPr>
        </a:p>
      </dgm:t>
    </dgm:pt>
    <dgm:pt modelId="{9439D605-222C-4A30-996A-DE5B4E865196}" type="parTrans" cxnId="{25ACF584-A037-411B-A4F8-635CAEBB3EC6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39D36F75-82BD-4AA6-994C-A9EB890C5703}" type="sibTrans" cxnId="{25ACF584-A037-411B-A4F8-635CAEBB3EC6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19A3B593-D97C-4963-8939-168337234DB0}">
      <dgm:prSet phldrT="[Testo]" custT="1"/>
      <dgm:spPr/>
      <dgm:t>
        <a:bodyPr/>
        <a:lstStyle/>
        <a:p>
          <a:r>
            <a:rPr lang="it-IT" sz="1400" smtClean="0">
              <a:solidFill>
                <a:schemeClr val="tx1"/>
              </a:solidFill>
            </a:rPr>
            <a:t>Social Economy Organisations</a:t>
          </a:r>
          <a:endParaRPr lang="it-IT" sz="1400" dirty="0">
            <a:solidFill>
              <a:schemeClr val="tx1"/>
            </a:solidFill>
          </a:endParaRPr>
        </a:p>
      </dgm:t>
    </dgm:pt>
    <dgm:pt modelId="{47D27002-7364-42D6-990F-77D5B8E568CE}" type="parTrans" cxnId="{CE7257C1-1E79-470F-BE89-364D793F1BB5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B61EE83E-5838-49E3-A9D2-FA65DCC9750E}" type="sibTrans" cxnId="{CE7257C1-1E79-470F-BE89-364D793F1BB5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464D335B-4C7E-4F51-9DD8-C941AD2B2A7B}">
      <dgm:prSet custT="1"/>
      <dgm:spPr/>
      <dgm:t>
        <a:bodyPr/>
        <a:lstStyle/>
        <a:p>
          <a:r>
            <a:rPr lang="it-IT" sz="1400" smtClean="0">
              <a:solidFill>
                <a:schemeClr val="tx1"/>
              </a:solidFill>
            </a:rPr>
            <a:t>Tourist Board/ Heritage Valorisation </a:t>
          </a:r>
          <a:endParaRPr lang="it-IT" sz="1400" dirty="0" smtClean="0">
            <a:solidFill>
              <a:schemeClr val="tx1"/>
            </a:solidFill>
          </a:endParaRPr>
        </a:p>
      </dgm:t>
    </dgm:pt>
    <dgm:pt modelId="{D103C51A-177E-4477-A83F-72863B946298}" type="parTrans" cxnId="{1C3D702D-EC04-4E7A-86AF-0893CA9C4CED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ED163552-B29E-4CA5-8D0D-D2CE28905C93}" type="sibTrans" cxnId="{1C3D702D-EC04-4E7A-86AF-0893CA9C4CED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4D9415EF-ACBC-4D41-A132-8DB11D1C5DD8}">
      <dgm:prSet phldrT="[Testo]"/>
      <dgm:spPr/>
      <dgm:t>
        <a:bodyPr/>
        <a:lstStyle/>
        <a:p>
          <a:r>
            <a:rPr lang="it-IT" b="1" smtClean="0">
              <a:solidFill>
                <a:schemeClr val="tx1"/>
              </a:solidFill>
            </a:rPr>
            <a:t>CIVITAS </a:t>
          </a:r>
          <a:r>
            <a:rPr lang="it-IT" smtClean="0">
              <a:solidFill>
                <a:schemeClr val="tx1"/>
              </a:solidFill>
            </a:rPr>
            <a:t> – Romania</a:t>
          </a:r>
          <a:endParaRPr lang="it-IT" dirty="0">
            <a:solidFill>
              <a:schemeClr val="tx1"/>
            </a:solidFill>
          </a:endParaRPr>
        </a:p>
      </dgm:t>
    </dgm:pt>
    <dgm:pt modelId="{B99A93D4-45C3-4ED0-B265-D259C20FEBA3}" type="parTrans" cxnId="{FEF1F36F-EAA1-4864-99A4-363DCACA3A3E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B7DE7D2A-24A0-4845-B8BA-918D83D0B2B6}" type="sibTrans" cxnId="{FEF1F36F-EAA1-4864-99A4-363DCACA3A3E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0BA35B68-9A33-4ECB-BF30-170D98058AFC}">
      <dgm:prSet phldrT="[Testo]"/>
      <dgm:spPr/>
      <dgm:t>
        <a:bodyPr/>
        <a:lstStyle/>
        <a:p>
          <a:r>
            <a:rPr lang="it-IT" b="1" smtClean="0">
              <a:solidFill>
                <a:schemeClr val="tx1"/>
              </a:solidFill>
            </a:rPr>
            <a:t>CEC </a:t>
          </a:r>
          <a:r>
            <a:rPr lang="it-IT" smtClean="0">
              <a:solidFill>
                <a:schemeClr val="tx1"/>
              </a:solidFill>
            </a:rPr>
            <a:t>- Belgium</a:t>
          </a:r>
          <a:endParaRPr lang="it-IT" dirty="0">
            <a:solidFill>
              <a:schemeClr val="tx1"/>
            </a:solidFill>
          </a:endParaRPr>
        </a:p>
      </dgm:t>
    </dgm:pt>
    <dgm:pt modelId="{F3506535-A1F7-4E89-852C-F78ECF8E6BB4}" type="parTrans" cxnId="{32B6BC6D-C935-4599-B23E-B1190669DED2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8E61F258-AE25-4696-934F-88C6B7931491}" type="sibTrans" cxnId="{32B6BC6D-C935-4599-B23E-B1190669DED2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3E5F2AFC-D030-4AFA-B49C-3492C3C154C1}">
      <dgm:prSet phldrT="[Testo]"/>
      <dgm:spPr/>
      <dgm:t>
        <a:bodyPr/>
        <a:lstStyle/>
        <a:p>
          <a:r>
            <a:rPr lang="it-IT" b="1" smtClean="0">
              <a:solidFill>
                <a:schemeClr val="tx1"/>
              </a:solidFill>
            </a:rPr>
            <a:t>CEFAL</a:t>
          </a:r>
          <a:r>
            <a:rPr lang="it-IT" smtClean="0">
              <a:solidFill>
                <a:schemeClr val="tx1"/>
              </a:solidFill>
            </a:rPr>
            <a:t> – Emilia Romagna – ITALY</a:t>
          </a:r>
        </a:p>
        <a:p>
          <a:r>
            <a:rPr lang="it-IT" b="1" smtClean="0">
              <a:solidFill>
                <a:schemeClr val="tx1"/>
              </a:solidFill>
            </a:rPr>
            <a:t>AFMR -ETCHARRY</a:t>
          </a:r>
          <a:r>
            <a:rPr lang="it-IT" smtClean="0">
              <a:solidFill>
                <a:schemeClr val="tx1"/>
              </a:solidFill>
            </a:rPr>
            <a:t> - France</a:t>
          </a:r>
          <a:endParaRPr lang="it-IT" dirty="0" smtClean="0">
            <a:solidFill>
              <a:schemeClr val="tx1"/>
            </a:solidFill>
          </a:endParaRPr>
        </a:p>
      </dgm:t>
    </dgm:pt>
    <dgm:pt modelId="{6DEA18B5-272F-4C34-ADD7-6CBE729FB623}" type="parTrans" cxnId="{4B363EF7-708D-43FE-9636-86BF1B540E3F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0894AD91-88BE-466A-B002-E93058B17325}" type="sibTrans" cxnId="{4B363EF7-708D-43FE-9636-86BF1B540E3F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1BE1A990-CF0F-444A-8F19-A136EBAB6859}">
      <dgm:prSet phldrT="[Testo]"/>
      <dgm:spPr/>
      <dgm:t>
        <a:bodyPr/>
        <a:lstStyle/>
        <a:p>
          <a:r>
            <a:rPr lang="it-IT" b="1" smtClean="0">
              <a:solidFill>
                <a:schemeClr val="tx1"/>
              </a:solidFill>
            </a:rPr>
            <a:t>SCF - </a:t>
          </a:r>
          <a:r>
            <a:rPr lang="it-IT" smtClean="0">
              <a:solidFill>
                <a:schemeClr val="tx1"/>
              </a:solidFill>
            </a:rPr>
            <a:t>ITALY</a:t>
          </a:r>
          <a:endParaRPr lang="it-IT" dirty="0" smtClean="0">
            <a:solidFill>
              <a:schemeClr val="tx1"/>
            </a:solidFill>
          </a:endParaRPr>
        </a:p>
      </dgm:t>
    </dgm:pt>
    <dgm:pt modelId="{F3E8402E-9522-4112-A05F-CFA2D6D1E138}" type="parTrans" cxnId="{9AF6B6FB-48B1-41B5-B8C7-173413522D1E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A0DE1BE2-0FF0-47F0-A3CA-B53714875A26}" type="sibTrans" cxnId="{9AF6B6FB-48B1-41B5-B8C7-173413522D1E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A20FB02F-346D-499C-A1A2-0958D7CB761F}">
      <dgm:prSet/>
      <dgm:spPr/>
      <dgm:t>
        <a:bodyPr/>
        <a:lstStyle/>
        <a:p>
          <a:r>
            <a:rPr lang="it-IT" b="1" smtClean="0">
              <a:solidFill>
                <a:schemeClr val="tx1"/>
              </a:solidFill>
            </a:rPr>
            <a:t>DOT – Bassa Slesia</a:t>
          </a:r>
          <a:r>
            <a:rPr lang="it-IT" smtClean="0">
              <a:solidFill>
                <a:schemeClr val="tx1"/>
              </a:solidFill>
            </a:rPr>
            <a:t>, Public Tourism Board  - Poland</a:t>
          </a:r>
        </a:p>
        <a:p>
          <a:r>
            <a:rPr lang="it-IT" b="1" smtClean="0">
              <a:solidFill>
                <a:schemeClr val="tx1"/>
              </a:solidFill>
            </a:rPr>
            <a:t>Casa Artusi </a:t>
          </a:r>
          <a:r>
            <a:rPr lang="it-IT" smtClean="0">
              <a:solidFill>
                <a:schemeClr val="tx1"/>
              </a:solidFill>
            </a:rPr>
            <a:t>- Italy</a:t>
          </a:r>
          <a:endParaRPr lang="it-IT" dirty="0" smtClean="0">
            <a:solidFill>
              <a:schemeClr val="tx1"/>
            </a:solidFill>
          </a:endParaRPr>
        </a:p>
      </dgm:t>
    </dgm:pt>
    <dgm:pt modelId="{6F85876B-631E-4135-A8E9-4DB57DD5EEAA}" type="parTrans" cxnId="{DA6E0304-B0CC-48B9-B2CF-8762F6133EF9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1AA3C2C5-B445-4D6E-B3BA-6AB03CEF9272}" type="sibTrans" cxnId="{DA6E0304-B0CC-48B9-B2CF-8762F6133EF9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BB02549C-ADD5-41E7-8692-01BC8033550D}">
      <dgm:prSet custT="1"/>
      <dgm:spPr/>
      <dgm:t>
        <a:bodyPr/>
        <a:lstStyle/>
        <a:p>
          <a:r>
            <a:rPr lang="it-IT" sz="1400" smtClean="0">
              <a:solidFill>
                <a:schemeClr val="tx1"/>
              </a:solidFill>
            </a:rPr>
            <a:t>Territorial development Bodies and Enterprises</a:t>
          </a:r>
          <a:endParaRPr lang="it-IT" sz="1400" dirty="0" smtClean="0">
            <a:solidFill>
              <a:schemeClr val="tx1"/>
            </a:solidFill>
          </a:endParaRPr>
        </a:p>
      </dgm:t>
    </dgm:pt>
    <dgm:pt modelId="{64B63C49-E7B9-4DF6-9F68-0D9F8DEF7BF4}" type="parTrans" cxnId="{E5DD97BC-D98A-45E7-9E58-B08CCF61A58C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8072EC00-D515-47F6-850F-9789B681AD8E}" type="sibTrans" cxnId="{E5DD97BC-D98A-45E7-9E58-B08CCF61A58C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C3834E6E-06CA-4CDD-9191-E24319D6A04E}">
      <dgm:prSet/>
      <dgm:spPr/>
      <dgm:t>
        <a:bodyPr/>
        <a:lstStyle/>
        <a:p>
          <a:r>
            <a:rPr lang="it-IT" b="1" smtClean="0">
              <a:solidFill>
                <a:schemeClr val="tx1"/>
              </a:solidFill>
            </a:rPr>
            <a:t>Region of Istria</a:t>
          </a:r>
          <a:r>
            <a:rPr lang="it-IT" smtClean="0">
              <a:solidFill>
                <a:schemeClr val="tx1"/>
              </a:solidFill>
            </a:rPr>
            <a:t>- CROAZIA</a:t>
          </a:r>
          <a:endParaRPr lang="it-IT" dirty="0" smtClean="0">
            <a:solidFill>
              <a:schemeClr val="tx1"/>
            </a:solidFill>
          </a:endParaRPr>
        </a:p>
      </dgm:t>
    </dgm:pt>
    <dgm:pt modelId="{00FE38A1-1C26-46B9-9719-397339278620}" type="parTrans" cxnId="{4B730B5E-6548-469E-9593-F4FEF530AA0C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0D123EF1-FE92-4C91-8544-6EB5CB533C74}" type="sibTrans" cxnId="{4B730B5E-6548-469E-9593-F4FEF530AA0C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9E3F5DDB-179B-4BB2-A92D-F01DF84654A4}">
      <dgm:prSet custT="1"/>
      <dgm:spPr/>
      <dgm:t>
        <a:bodyPr/>
        <a:lstStyle/>
        <a:p>
          <a:r>
            <a:rPr lang="it-IT" sz="1400" smtClean="0">
              <a:solidFill>
                <a:schemeClr val="tx1"/>
              </a:solidFill>
            </a:rPr>
            <a:t>Local Authorities</a:t>
          </a:r>
          <a:endParaRPr lang="it-IT" dirty="0" smtClean="0">
            <a:solidFill>
              <a:schemeClr val="tx1"/>
            </a:solidFill>
          </a:endParaRPr>
        </a:p>
      </dgm:t>
    </dgm:pt>
    <dgm:pt modelId="{A2DECEDC-08F7-4760-8A78-0AF034EB40F2}" type="parTrans" cxnId="{A46843D5-B8FD-4464-84A3-0E3089866E00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325ABF45-1769-4E9F-9F55-32E9A36D44B9}" type="sibTrans" cxnId="{A46843D5-B8FD-4464-84A3-0E3089866E00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70413F4D-F025-4430-877D-9E419056AF68}">
      <dgm:prSet custT="1"/>
      <dgm:spPr/>
      <dgm:t>
        <a:bodyPr/>
        <a:lstStyle/>
        <a:p>
          <a:r>
            <a:rPr lang="it-IT" sz="1400" b="1" smtClean="0">
              <a:solidFill>
                <a:schemeClr val="tx1"/>
              </a:solidFill>
            </a:rPr>
            <a:t>AZRRI</a:t>
          </a:r>
          <a:r>
            <a:rPr lang="it-IT" sz="1400" smtClean="0">
              <a:solidFill>
                <a:schemeClr val="tx1"/>
              </a:solidFill>
            </a:rPr>
            <a:t>, Rural Development Agency- CROATIA</a:t>
          </a:r>
          <a:endParaRPr lang="it-IT" sz="1400" dirty="0" smtClean="0">
            <a:solidFill>
              <a:schemeClr val="tx1"/>
            </a:solidFill>
          </a:endParaRPr>
        </a:p>
      </dgm:t>
    </dgm:pt>
    <dgm:pt modelId="{80BF6A85-C4FE-45CF-A7DB-52459B53C6B0}" type="parTrans" cxnId="{306BCFD7-0F56-4A49-8768-3FCCE29A1A09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3B03A68C-583A-4CF3-9FBA-3867EED9963B}" type="sibTrans" cxnId="{306BCFD7-0F56-4A49-8768-3FCCE29A1A09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8247AD45-21E5-479E-890F-5727461E8593}">
      <dgm:prSet custT="1"/>
      <dgm:spPr/>
      <dgm:t>
        <a:bodyPr/>
        <a:lstStyle/>
        <a:p>
          <a:r>
            <a:rPr lang="it-IT" sz="1400" b="1" smtClean="0">
              <a:solidFill>
                <a:schemeClr val="tx1"/>
              </a:solidFill>
            </a:rPr>
            <a:t>Coop.Agricola Lunca Somesului Mic </a:t>
          </a:r>
          <a:r>
            <a:rPr lang="it-IT" sz="1400" smtClean="0">
              <a:solidFill>
                <a:schemeClr val="tx1"/>
              </a:solidFill>
            </a:rPr>
            <a:t>– ROMANIA</a:t>
          </a:r>
          <a:endParaRPr lang="it-IT" sz="1400" dirty="0" smtClean="0">
            <a:solidFill>
              <a:schemeClr val="tx1"/>
            </a:solidFill>
          </a:endParaRPr>
        </a:p>
      </dgm:t>
    </dgm:pt>
    <dgm:pt modelId="{D1054E2F-E098-4841-85F6-260F24B016A8}" type="parTrans" cxnId="{CF57A1D2-E605-475E-83C5-35E2B2E44FBA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EFA9DA3F-3AAA-46C9-90C1-249999ECAC62}" type="sibTrans" cxnId="{CF57A1D2-E605-475E-83C5-35E2B2E44FBA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5A862A23-693F-41E4-8B2D-0E84B8DF6253}" type="pres">
      <dgm:prSet presAssocID="{92A0BEB1-E012-4709-91B0-13AF3547B05C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4B99EDC0-FD32-4706-AD90-A69400D7909B}" type="pres">
      <dgm:prSet presAssocID="{0EDD0364-025A-4FA2-A0B3-7522FCD9FD0B}" presName="parentText1" presStyleLbl="node1" presStyleIdx="0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CB8A653-BDE8-4F7B-B6CD-7465EAF96734}" type="pres">
      <dgm:prSet presAssocID="{0EDD0364-025A-4FA2-A0B3-7522FCD9FD0B}" presName="childText1" presStyleLbl="solidAlignAcc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9A08829-A06B-4D3D-8C4A-4F25EFE58F5A}" type="pres">
      <dgm:prSet presAssocID="{19A3B593-D97C-4963-8939-168337234DB0}" presName="parentText2" presStyleLbl="node1" presStyleIdx="1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DC6693A-C71E-49A8-A23C-531BD95B24C2}" type="pres">
      <dgm:prSet presAssocID="{19A3B593-D97C-4963-8939-168337234DB0}" presName="childText2" presStyleLbl="solidAlignAcc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D029869-988E-47F9-8E5A-0DE4B052FADA}" type="pres">
      <dgm:prSet presAssocID="{464D335B-4C7E-4F51-9DD8-C941AD2B2A7B}" presName="parentText3" presStyleLbl="node1" presStyleIdx="2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F30B014-4781-454A-A4E5-876C51739B23}" type="pres">
      <dgm:prSet presAssocID="{464D335B-4C7E-4F51-9DD8-C941AD2B2A7B}" presName="childText3" presStyleLbl="solidAlignAcc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64D3EC6-BA9F-4E36-AB24-52F180DD4EF3}" type="pres">
      <dgm:prSet presAssocID="{BB02549C-ADD5-41E7-8692-01BC8033550D}" presName="parentText4" presStyleLbl="node1" presStyleIdx="3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B79291D-4014-4056-ACB6-EE0DFE0168AF}" type="pres">
      <dgm:prSet presAssocID="{BB02549C-ADD5-41E7-8692-01BC8033550D}" presName="childText4" presStyleLbl="solidAlignAcc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1C34E42-00B0-4937-AA37-AC3B7535130A}" type="pres">
      <dgm:prSet presAssocID="{9E3F5DDB-179B-4BB2-A92D-F01DF84654A4}" presName="parentText5" presStyleLbl="node1" presStyleIdx="4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29D1C3A-62B6-451D-9F40-C93E692F2F8E}" type="pres">
      <dgm:prSet presAssocID="{9E3F5DDB-179B-4BB2-A92D-F01DF84654A4}" presName="childText5" presStyleLbl="solidAlignAcc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F7E3F0C-EF8F-C443-8D40-AA3A7CBA19D3}" type="presOf" srcId="{4D9415EF-ACBC-4D41-A132-8DB11D1C5DD8}" destId="{9DC6693A-C71E-49A8-A23C-531BD95B24C2}" srcOrd="0" destOrd="0" presId="urn:microsoft.com/office/officeart/2009/3/layout/IncreasingArrowsProcess"/>
    <dgm:cxn modelId="{E31B7153-C814-784C-AFB5-6CE083E6FCD3}" type="presOf" srcId="{C3834E6E-06CA-4CDD-9191-E24319D6A04E}" destId="{B29D1C3A-62B6-451D-9F40-C93E692F2F8E}" srcOrd="0" destOrd="0" presId="urn:microsoft.com/office/officeart/2009/3/layout/IncreasingArrowsProcess"/>
    <dgm:cxn modelId="{4B363EF7-708D-43FE-9636-86BF1B540E3F}" srcId="{0EDD0364-025A-4FA2-A0B3-7522FCD9FD0B}" destId="{3E5F2AFC-D030-4AFA-B49C-3492C3C154C1}" srcOrd="0" destOrd="0" parTransId="{6DEA18B5-272F-4C34-ADD7-6CBE729FB623}" sibTransId="{0894AD91-88BE-466A-B002-E93058B17325}"/>
    <dgm:cxn modelId="{1C3D702D-EC04-4E7A-86AF-0893CA9C4CED}" srcId="{92A0BEB1-E012-4709-91B0-13AF3547B05C}" destId="{464D335B-4C7E-4F51-9DD8-C941AD2B2A7B}" srcOrd="2" destOrd="0" parTransId="{D103C51A-177E-4477-A83F-72863B946298}" sibTransId="{ED163552-B29E-4CA5-8D0D-D2CE28905C93}"/>
    <dgm:cxn modelId="{797F5A0A-59D0-4840-B5D1-001EBC5C59DD}" type="presOf" srcId="{464D335B-4C7E-4F51-9DD8-C941AD2B2A7B}" destId="{ED029869-988E-47F9-8E5A-0DE4B052FADA}" srcOrd="0" destOrd="0" presId="urn:microsoft.com/office/officeart/2009/3/layout/IncreasingArrowsProcess"/>
    <dgm:cxn modelId="{A46843D5-B8FD-4464-84A3-0E3089866E00}" srcId="{92A0BEB1-E012-4709-91B0-13AF3547B05C}" destId="{9E3F5DDB-179B-4BB2-A92D-F01DF84654A4}" srcOrd="4" destOrd="0" parTransId="{A2DECEDC-08F7-4760-8A78-0AF034EB40F2}" sibTransId="{325ABF45-1769-4E9F-9F55-32E9A36D44B9}"/>
    <dgm:cxn modelId="{DA6E0304-B0CC-48B9-B2CF-8762F6133EF9}" srcId="{464D335B-4C7E-4F51-9DD8-C941AD2B2A7B}" destId="{A20FB02F-346D-499C-A1A2-0958D7CB761F}" srcOrd="0" destOrd="0" parTransId="{6F85876B-631E-4135-A8E9-4DB57DD5EEAA}" sibTransId="{1AA3C2C5-B445-4D6E-B3BA-6AB03CEF9272}"/>
    <dgm:cxn modelId="{6F588928-9336-804B-B584-939A91E68E38}" type="presOf" srcId="{3E5F2AFC-D030-4AFA-B49C-3492C3C154C1}" destId="{ECB8A653-BDE8-4F7B-B6CD-7465EAF96734}" srcOrd="0" destOrd="0" presId="urn:microsoft.com/office/officeart/2009/3/layout/IncreasingArrowsProcess"/>
    <dgm:cxn modelId="{CE7257C1-1E79-470F-BE89-364D793F1BB5}" srcId="{92A0BEB1-E012-4709-91B0-13AF3547B05C}" destId="{19A3B593-D97C-4963-8939-168337234DB0}" srcOrd="1" destOrd="0" parTransId="{47D27002-7364-42D6-990F-77D5B8E568CE}" sibTransId="{B61EE83E-5838-49E3-A9D2-FA65DCC9750E}"/>
    <dgm:cxn modelId="{CF57A1D2-E605-475E-83C5-35E2B2E44FBA}" srcId="{BB02549C-ADD5-41E7-8692-01BC8033550D}" destId="{8247AD45-21E5-479E-890F-5727461E8593}" srcOrd="1" destOrd="0" parTransId="{D1054E2F-E098-4841-85F6-260F24B016A8}" sibTransId="{EFA9DA3F-3AAA-46C9-90C1-249999ECAC62}"/>
    <dgm:cxn modelId="{306BCFD7-0F56-4A49-8768-3FCCE29A1A09}" srcId="{BB02549C-ADD5-41E7-8692-01BC8033550D}" destId="{70413F4D-F025-4430-877D-9E419056AF68}" srcOrd="0" destOrd="0" parTransId="{80BF6A85-C4FE-45CF-A7DB-52459B53C6B0}" sibTransId="{3B03A68C-583A-4CF3-9FBA-3867EED9963B}"/>
    <dgm:cxn modelId="{2033D0F2-8AEB-1C40-9165-B7E21C3A43AE}" type="presOf" srcId="{92A0BEB1-E012-4709-91B0-13AF3547B05C}" destId="{5A862A23-693F-41E4-8B2D-0E84B8DF6253}" srcOrd="0" destOrd="0" presId="urn:microsoft.com/office/officeart/2009/3/layout/IncreasingArrowsProcess"/>
    <dgm:cxn modelId="{9AF6B6FB-48B1-41B5-B8C7-173413522D1E}" srcId="{0EDD0364-025A-4FA2-A0B3-7522FCD9FD0B}" destId="{1BE1A990-CF0F-444A-8F19-A136EBAB6859}" srcOrd="1" destOrd="0" parTransId="{F3E8402E-9522-4112-A05F-CFA2D6D1E138}" sibTransId="{A0DE1BE2-0FF0-47F0-A3CA-B53714875A26}"/>
    <dgm:cxn modelId="{68490520-DC37-A340-9DD1-785715080EAF}" type="presOf" srcId="{A20FB02F-346D-499C-A1A2-0958D7CB761F}" destId="{8F30B014-4781-454A-A4E5-876C51739B23}" srcOrd="0" destOrd="0" presId="urn:microsoft.com/office/officeart/2009/3/layout/IncreasingArrowsProcess"/>
    <dgm:cxn modelId="{1FF38CEB-4BED-3745-8EC6-414A03A1A5FA}" type="presOf" srcId="{0BA35B68-9A33-4ECB-BF30-170D98058AFC}" destId="{9DC6693A-C71E-49A8-A23C-531BD95B24C2}" srcOrd="0" destOrd="1" presId="urn:microsoft.com/office/officeart/2009/3/layout/IncreasingArrowsProcess"/>
    <dgm:cxn modelId="{A58F03C4-BF34-E240-B495-E70960B24A65}" type="presOf" srcId="{0EDD0364-025A-4FA2-A0B3-7522FCD9FD0B}" destId="{4B99EDC0-FD32-4706-AD90-A69400D7909B}" srcOrd="0" destOrd="0" presId="urn:microsoft.com/office/officeart/2009/3/layout/IncreasingArrowsProcess"/>
    <dgm:cxn modelId="{CF646138-C7CB-7643-9379-9A5F274BBA29}" type="presOf" srcId="{BB02549C-ADD5-41E7-8692-01BC8033550D}" destId="{964D3EC6-BA9F-4E36-AB24-52F180DD4EF3}" srcOrd="0" destOrd="0" presId="urn:microsoft.com/office/officeart/2009/3/layout/IncreasingArrowsProcess"/>
    <dgm:cxn modelId="{4B730B5E-6548-469E-9593-F4FEF530AA0C}" srcId="{9E3F5DDB-179B-4BB2-A92D-F01DF84654A4}" destId="{C3834E6E-06CA-4CDD-9191-E24319D6A04E}" srcOrd="0" destOrd="0" parTransId="{00FE38A1-1C26-46B9-9719-397339278620}" sibTransId="{0D123EF1-FE92-4C91-8544-6EB5CB533C74}"/>
    <dgm:cxn modelId="{E5DD97BC-D98A-45E7-9E58-B08CCF61A58C}" srcId="{92A0BEB1-E012-4709-91B0-13AF3547B05C}" destId="{BB02549C-ADD5-41E7-8692-01BC8033550D}" srcOrd="3" destOrd="0" parTransId="{64B63C49-E7B9-4DF6-9F68-0D9F8DEF7BF4}" sibTransId="{8072EC00-D515-47F6-850F-9789B681AD8E}"/>
    <dgm:cxn modelId="{7C132AF0-4AB4-1541-95BA-33D7EEBA2FAB}" type="presOf" srcId="{8247AD45-21E5-479E-890F-5727461E8593}" destId="{1B79291D-4014-4056-ACB6-EE0DFE0168AF}" srcOrd="0" destOrd="1" presId="urn:microsoft.com/office/officeart/2009/3/layout/IncreasingArrowsProcess"/>
    <dgm:cxn modelId="{718765F0-CF41-204A-BAF3-EDD6CAEBC484}" type="presOf" srcId="{1BE1A990-CF0F-444A-8F19-A136EBAB6859}" destId="{ECB8A653-BDE8-4F7B-B6CD-7465EAF96734}" srcOrd="0" destOrd="1" presId="urn:microsoft.com/office/officeart/2009/3/layout/IncreasingArrowsProcess"/>
    <dgm:cxn modelId="{B52F514B-B61C-4A41-93F6-B0AA91DE894A}" type="presOf" srcId="{19A3B593-D97C-4963-8939-168337234DB0}" destId="{39A08829-A06B-4D3D-8C4A-4F25EFE58F5A}" srcOrd="0" destOrd="0" presId="urn:microsoft.com/office/officeart/2009/3/layout/IncreasingArrowsProcess"/>
    <dgm:cxn modelId="{D5AD44FE-BB84-6B4A-89ED-4490B49D0279}" type="presOf" srcId="{9E3F5DDB-179B-4BB2-A92D-F01DF84654A4}" destId="{A1C34E42-00B0-4937-AA37-AC3B7535130A}" srcOrd="0" destOrd="0" presId="urn:microsoft.com/office/officeart/2009/3/layout/IncreasingArrowsProcess"/>
    <dgm:cxn modelId="{FEF1F36F-EAA1-4864-99A4-363DCACA3A3E}" srcId="{19A3B593-D97C-4963-8939-168337234DB0}" destId="{4D9415EF-ACBC-4D41-A132-8DB11D1C5DD8}" srcOrd="0" destOrd="0" parTransId="{B99A93D4-45C3-4ED0-B265-D259C20FEBA3}" sibTransId="{B7DE7D2A-24A0-4845-B8BA-918D83D0B2B6}"/>
    <dgm:cxn modelId="{32B6BC6D-C935-4599-B23E-B1190669DED2}" srcId="{19A3B593-D97C-4963-8939-168337234DB0}" destId="{0BA35B68-9A33-4ECB-BF30-170D98058AFC}" srcOrd="1" destOrd="0" parTransId="{F3506535-A1F7-4E89-852C-F78ECF8E6BB4}" sibTransId="{8E61F258-AE25-4696-934F-88C6B7931491}"/>
    <dgm:cxn modelId="{25ACF584-A037-411B-A4F8-635CAEBB3EC6}" srcId="{92A0BEB1-E012-4709-91B0-13AF3547B05C}" destId="{0EDD0364-025A-4FA2-A0B3-7522FCD9FD0B}" srcOrd="0" destOrd="0" parTransId="{9439D605-222C-4A30-996A-DE5B4E865196}" sibTransId="{39D36F75-82BD-4AA6-994C-A9EB890C5703}"/>
    <dgm:cxn modelId="{5FF2A7F2-9DF4-564F-B076-E65750D1351B}" type="presOf" srcId="{70413F4D-F025-4430-877D-9E419056AF68}" destId="{1B79291D-4014-4056-ACB6-EE0DFE0168AF}" srcOrd="0" destOrd="0" presId="urn:microsoft.com/office/officeart/2009/3/layout/IncreasingArrowsProcess"/>
    <dgm:cxn modelId="{7E5AC908-1DBD-D542-A250-9DC84C4519B2}" type="presParOf" srcId="{5A862A23-693F-41E4-8B2D-0E84B8DF6253}" destId="{4B99EDC0-FD32-4706-AD90-A69400D7909B}" srcOrd="0" destOrd="0" presId="urn:microsoft.com/office/officeart/2009/3/layout/IncreasingArrowsProcess"/>
    <dgm:cxn modelId="{290EC40C-2E7D-9C45-960D-0241395B4B96}" type="presParOf" srcId="{5A862A23-693F-41E4-8B2D-0E84B8DF6253}" destId="{ECB8A653-BDE8-4F7B-B6CD-7465EAF96734}" srcOrd="1" destOrd="0" presId="urn:microsoft.com/office/officeart/2009/3/layout/IncreasingArrowsProcess"/>
    <dgm:cxn modelId="{D3DA3B39-D08B-DB46-B049-037A7E647FD0}" type="presParOf" srcId="{5A862A23-693F-41E4-8B2D-0E84B8DF6253}" destId="{39A08829-A06B-4D3D-8C4A-4F25EFE58F5A}" srcOrd="2" destOrd="0" presId="urn:microsoft.com/office/officeart/2009/3/layout/IncreasingArrowsProcess"/>
    <dgm:cxn modelId="{A7118350-3CD0-7447-87D2-8DC878EFCD9B}" type="presParOf" srcId="{5A862A23-693F-41E4-8B2D-0E84B8DF6253}" destId="{9DC6693A-C71E-49A8-A23C-531BD95B24C2}" srcOrd="3" destOrd="0" presId="urn:microsoft.com/office/officeart/2009/3/layout/IncreasingArrowsProcess"/>
    <dgm:cxn modelId="{B0AFDD01-1D26-4641-B444-B34E76E128B8}" type="presParOf" srcId="{5A862A23-693F-41E4-8B2D-0E84B8DF6253}" destId="{ED029869-988E-47F9-8E5A-0DE4B052FADA}" srcOrd="4" destOrd="0" presId="urn:microsoft.com/office/officeart/2009/3/layout/IncreasingArrowsProcess"/>
    <dgm:cxn modelId="{6C1821D8-1392-3943-9157-DE8C9821DF62}" type="presParOf" srcId="{5A862A23-693F-41E4-8B2D-0E84B8DF6253}" destId="{8F30B014-4781-454A-A4E5-876C51739B23}" srcOrd="5" destOrd="0" presId="urn:microsoft.com/office/officeart/2009/3/layout/IncreasingArrowsProcess"/>
    <dgm:cxn modelId="{BDD874F5-CE0A-5D43-9388-110AA1CEA469}" type="presParOf" srcId="{5A862A23-693F-41E4-8B2D-0E84B8DF6253}" destId="{964D3EC6-BA9F-4E36-AB24-52F180DD4EF3}" srcOrd="6" destOrd="0" presId="urn:microsoft.com/office/officeart/2009/3/layout/IncreasingArrowsProcess"/>
    <dgm:cxn modelId="{C32B9341-54D8-A248-81A5-83242DC07E95}" type="presParOf" srcId="{5A862A23-693F-41E4-8B2D-0E84B8DF6253}" destId="{1B79291D-4014-4056-ACB6-EE0DFE0168AF}" srcOrd="7" destOrd="0" presId="urn:microsoft.com/office/officeart/2009/3/layout/IncreasingArrowsProcess"/>
    <dgm:cxn modelId="{87F25F82-2D0A-3C44-A640-AED368F157A3}" type="presParOf" srcId="{5A862A23-693F-41E4-8B2D-0E84B8DF6253}" destId="{A1C34E42-00B0-4937-AA37-AC3B7535130A}" srcOrd="8" destOrd="0" presId="urn:microsoft.com/office/officeart/2009/3/layout/IncreasingArrowsProcess"/>
    <dgm:cxn modelId="{EFC7CBD6-E29D-444A-B1F1-E25802A99977}" type="presParOf" srcId="{5A862A23-693F-41E4-8B2D-0E84B8DF6253}" destId="{B29D1C3A-62B6-451D-9F40-C93E692F2F8E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985A44-4EA0-4E95-BC97-AE16E82E2B1D}" type="doc">
      <dgm:prSet loTypeId="urn:microsoft.com/office/officeart/2009/3/layout/HorizontalOrganizationChart" loCatId="hierarchy" qsTypeId="urn:microsoft.com/office/officeart/2005/8/quickstyle/simple1#6" qsCatId="simple" csTypeId="urn:microsoft.com/office/officeart/2005/8/colors/accent1_2#3" csCatId="accent1" phldr="1"/>
      <dgm:spPr/>
      <dgm:t>
        <a:bodyPr/>
        <a:lstStyle/>
        <a:p>
          <a:endParaRPr lang="it-IT"/>
        </a:p>
      </dgm:t>
    </dgm:pt>
    <dgm:pt modelId="{178C6F35-12C5-4BB8-9237-7693B1658570}">
      <dgm:prSet phldrT="[Testo]"/>
      <dgm:spPr/>
      <dgm:t>
        <a:bodyPr/>
        <a:lstStyle/>
        <a:p>
          <a:r>
            <a:rPr lang="it-IT" dirty="0" err="1" smtClean="0"/>
            <a:t>Employment</a:t>
          </a:r>
          <a:endParaRPr lang="it-IT" dirty="0"/>
        </a:p>
      </dgm:t>
    </dgm:pt>
    <dgm:pt modelId="{8B6C96D7-C420-40BD-AC4F-8CF1F0C1D420}" type="parTrans" cxnId="{4CE724C4-7338-43ED-AD18-9761E6F6873F}">
      <dgm:prSet/>
      <dgm:spPr/>
      <dgm:t>
        <a:bodyPr/>
        <a:lstStyle/>
        <a:p>
          <a:endParaRPr lang="it-IT"/>
        </a:p>
      </dgm:t>
    </dgm:pt>
    <dgm:pt modelId="{916914FC-C0D7-47A0-85F7-C8D989B58C40}" type="sibTrans" cxnId="{4CE724C4-7338-43ED-AD18-9761E6F6873F}">
      <dgm:prSet/>
      <dgm:spPr/>
      <dgm:t>
        <a:bodyPr/>
        <a:lstStyle/>
        <a:p>
          <a:endParaRPr lang="it-IT"/>
        </a:p>
      </dgm:t>
    </dgm:pt>
    <dgm:pt modelId="{2C636D09-2952-4DCD-9720-8CCD6924BB7F}">
      <dgm:prSet phldrT="[Testo]"/>
      <dgm:spPr/>
      <dgm:t>
        <a:bodyPr/>
        <a:lstStyle/>
        <a:p>
          <a:r>
            <a:rPr lang="it-IT" dirty="0" smtClean="0"/>
            <a:t>Active </a:t>
          </a:r>
          <a:r>
            <a:rPr lang="it-IT" dirty="0" err="1" smtClean="0"/>
            <a:t>participation</a:t>
          </a:r>
          <a:endParaRPr lang="it-IT" dirty="0"/>
        </a:p>
      </dgm:t>
    </dgm:pt>
    <dgm:pt modelId="{D133CDAF-6659-4BF0-89E7-42AC5B63E0EA}" type="parTrans" cxnId="{E1865E17-0169-4222-AB64-0B38246CDCAA}">
      <dgm:prSet/>
      <dgm:spPr/>
      <dgm:t>
        <a:bodyPr/>
        <a:lstStyle/>
        <a:p>
          <a:endParaRPr lang="it-IT"/>
        </a:p>
      </dgm:t>
    </dgm:pt>
    <dgm:pt modelId="{19CDCC35-8471-487E-89B6-26B1F871D23A}" type="sibTrans" cxnId="{E1865E17-0169-4222-AB64-0B38246CDCAA}">
      <dgm:prSet/>
      <dgm:spPr/>
      <dgm:t>
        <a:bodyPr/>
        <a:lstStyle/>
        <a:p>
          <a:endParaRPr lang="it-IT"/>
        </a:p>
      </dgm:t>
    </dgm:pt>
    <dgm:pt modelId="{F045A33D-A8C3-4E62-B688-DE3D8FC80932}">
      <dgm:prSet phldrT="[Testo]"/>
      <dgm:spPr/>
      <dgm:t>
        <a:bodyPr/>
        <a:lstStyle/>
        <a:p>
          <a:r>
            <a:rPr lang="it-IT" dirty="0" smtClean="0"/>
            <a:t>Integration</a:t>
          </a:r>
          <a:endParaRPr lang="it-IT" dirty="0"/>
        </a:p>
      </dgm:t>
    </dgm:pt>
    <dgm:pt modelId="{0B559E77-7DBC-43D1-9BA7-018E2A7907C9}" type="parTrans" cxnId="{904C5ABB-125B-4006-A725-2234C5E75278}">
      <dgm:prSet/>
      <dgm:spPr/>
      <dgm:t>
        <a:bodyPr/>
        <a:lstStyle/>
        <a:p>
          <a:endParaRPr lang="it-IT"/>
        </a:p>
      </dgm:t>
    </dgm:pt>
    <dgm:pt modelId="{D55B6D63-54B8-4C12-AA3F-463C3D61B4BD}" type="sibTrans" cxnId="{904C5ABB-125B-4006-A725-2234C5E75278}">
      <dgm:prSet/>
      <dgm:spPr/>
      <dgm:t>
        <a:bodyPr/>
        <a:lstStyle/>
        <a:p>
          <a:endParaRPr lang="it-IT"/>
        </a:p>
      </dgm:t>
    </dgm:pt>
    <dgm:pt modelId="{810CCB98-5885-4633-A96B-62E7C714BAE1}">
      <dgm:prSet phldrT="[Testo]"/>
      <dgm:spPr/>
      <dgm:t>
        <a:bodyPr/>
        <a:lstStyle/>
        <a:p>
          <a:r>
            <a:rPr lang="it-IT" dirty="0" smtClean="0"/>
            <a:t>Catering</a:t>
          </a:r>
          <a:endParaRPr lang="it-IT" dirty="0"/>
        </a:p>
      </dgm:t>
    </dgm:pt>
    <dgm:pt modelId="{238EA1C7-6E36-4E62-8D0A-9F808AC770EF}" type="parTrans" cxnId="{715CECAC-9EB9-4A2A-9B01-CBA650C03CFF}">
      <dgm:prSet/>
      <dgm:spPr/>
      <dgm:t>
        <a:bodyPr/>
        <a:lstStyle/>
        <a:p>
          <a:endParaRPr lang="it-IT"/>
        </a:p>
      </dgm:t>
    </dgm:pt>
    <dgm:pt modelId="{2138DAA8-2380-4D7A-92CA-164B723CC2A9}" type="sibTrans" cxnId="{715CECAC-9EB9-4A2A-9B01-CBA650C03CFF}">
      <dgm:prSet/>
      <dgm:spPr/>
      <dgm:t>
        <a:bodyPr/>
        <a:lstStyle/>
        <a:p>
          <a:endParaRPr lang="it-IT"/>
        </a:p>
      </dgm:t>
    </dgm:pt>
    <dgm:pt modelId="{12BB85F3-63A1-49EA-A5D4-48EB403F8461}">
      <dgm:prSet phldrT="[Testo]"/>
      <dgm:spPr/>
      <dgm:t>
        <a:bodyPr/>
        <a:lstStyle/>
        <a:p>
          <a:r>
            <a:rPr lang="it-IT" dirty="0" err="1" smtClean="0"/>
            <a:t>Territorial</a:t>
          </a:r>
          <a:r>
            <a:rPr lang="it-IT" dirty="0" smtClean="0"/>
            <a:t> </a:t>
          </a:r>
          <a:r>
            <a:rPr lang="it-IT" dirty="0" err="1" smtClean="0"/>
            <a:t>animation</a:t>
          </a:r>
          <a:endParaRPr lang="it-IT" dirty="0"/>
        </a:p>
      </dgm:t>
    </dgm:pt>
    <dgm:pt modelId="{EC9D4BC5-5FA0-473B-819A-BE9160246AF6}" type="parTrans" cxnId="{D7DDBE3F-E98C-42E9-B015-FBF5E02BA3D2}">
      <dgm:prSet/>
      <dgm:spPr/>
      <dgm:t>
        <a:bodyPr/>
        <a:lstStyle/>
        <a:p>
          <a:endParaRPr lang="it-IT"/>
        </a:p>
      </dgm:t>
    </dgm:pt>
    <dgm:pt modelId="{1DE09B5F-D3D3-4277-803E-D799F6C8B9D3}" type="sibTrans" cxnId="{D7DDBE3F-E98C-42E9-B015-FBF5E02BA3D2}">
      <dgm:prSet/>
      <dgm:spPr/>
      <dgm:t>
        <a:bodyPr/>
        <a:lstStyle/>
        <a:p>
          <a:endParaRPr lang="it-IT"/>
        </a:p>
      </dgm:t>
    </dgm:pt>
    <dgm:pt modelId="{6FA44432-A2AB-4B54-9E88-95C8AF5E9EF6}">
      <dgm:prSet phldrT="[Testo]"/>
      <dgm:spPr/>
      <dgm:t>
        <a:bodyPr/>
        <a:lstStyle/>
        <a:p>
          <a:r>
            <a:rPr lang="it-IT" dirty="0" smtClean="0"/>
            <a:t>Social </a:t>
          </a:r>
          <a:r>
            <a:rPr lang="it-IT" dirty="0" err="1" smtClean="0"/>
            <a:t>Inclusion</a:t>
          </a:r>
          <a:endParaRPr lang="it-IT" dirty="0"/>
        </a:p>
      </dgm:t>
    </dgm:pt>
    <dgm:pt modelId="{AFDE40A8-F50F-4533-84F3-780B5AF1FC82}" type="parTrans" cxnId="{BDE9554D-A4B8-481C-B827-8D70451AB269}">
      <dgm:prSet/>
      <dgm:spPr/>
      <dgm:t>
        <a:bodyPr/>
        <a:lstStyle/>
        <a:p>
          <a:endParaRPr lang="it-IT"/>
        </a:p>
      </dgm:t>
    </dgm:pt>
    <dgm:pt modelId="{D8A23D9A-AEDB-4849-99A5-0F5FFBDDA434}" type="sibTrans" cxnId="{BDE9554D-A4B8-481C-B827-8D70451AB269}">
      <dgm:prSet/>
      <dgm:spPr/>
      <dgm:t>
        <a:bodyPr/>
        <a:lstStyle/>
        <a:p>
          <a:endParaRPr lang="it-IT"/>
        </a:p>
      </dgm:t>
    </dgm:pt>
    <dgm:pt modelId="{EAA07E0E-AC25-4680-B52A-921089E5BB9A}">
      <dgm:prSet phldrT="[Testo]"/>
      <dgm:spPr/>
      <dgm:t>
        <a:bodyPr/>
        <a:lstStyle/>
        <a:p>
          <a:r>
            <a:rPr lang="it-IT" dirty="0" err="1" smtClean="0"/>
            <a:t>Agriculture</a:t>
          </a:r>
          <a:r>
            <a:rPr lang="it-IT" dirty="0" smtClean="0"/>
            <a:t>  </a:t>
          </a:r>
          <a:endParaRPr lang="it-IT" dirty="0"/>
        </a:p>
      </dgm:t>
    </dgm:pt>
    <dgm:pt modelId="{E70A7789-A75D-4E72-BE34-4E11E15AD8D9}" type="parTrans" cxnId="{FAF57325-A1E6-4204-A44C-7916F51EA585}">
      <dgm:prSet/>
      <dgm:spPr/>
      <dgm:t>
        <a:bodyPr/>
        <a:lstStyle/>
        <a:p>
          <a:endParaRPr lang="it-IT"/>
        </a:p>
      </dgm:t>
    </dgm:pt>
    <dgm:pt modelId="{59E26841-154F-4B79-B945-9C21FFC9C0A9}" type="sibTrans" cxnId="{FAF57325-A1E6-4204-A44C-7916F51EA585}">
      <dgm:prSet/>
      <dgm:spPr/>
      <dgm:t>
        <a:bodyPr/>
        <a:lstStyle/>
        <a:p>
          <a:endParaRPr lang="it-IT"/>
        </a:p>
      </dgm:t>
    </dgm:pt>
    <dgm:pt modelId="{D46FEFF6-8122-4F56-AE8B-65EF76457511}">
      <dgm:prSet phldrT="[Testo]"/>
      <dgm:spPr/>
      <dgm:t>
        <a:bodyPr/>
        <a:lstStyle/>
        <a:p>
          <a:r>
            <a:rPr lang="it-IT" dirty="0" err="1" smtClean="0"/>
            <a:t>Tourism</a:t>
          </a:r>
          <a:r>
            <a:rPr lang="it-IT" dirty="0" smtClean="0"/>
            <a:t> </a:t>
          </a:r>
          <a:endParaRPr lang="it-IT" dirty="0"/>
        </a:p>
      </dgm:t>
    </dgm:pt>
    <dgm:pt modelId="{985247D7-CB69-46F9-B4F2-2C07D5B176CA}" type="parTrans" cxnId="{43847DBF-43BA-4810-9EE5-6D1273C6F405}">
      <dgm:prSet/>
      <dgm:spPr/>
      <dgm:t>
        <a:bodyPr/>
        <a:lstStyle/>
        <a:p>
          <a:endParaRPr lang="it-IT"/>
        </a:p>
      </dgm:t>
    </dgm:pt>
    <dgm:pt modelId="{00B94E86-3835-4746-A6FC-56A1F0EFB011}" type="sibTrans" cxnId="{43847DBF-43BA-4810-9EE5-6D1273C6F405}">
      <dgm:prSet/>
      <dgm:spPr/>
      <dgm:t>
        <a:bodyPr/>
        <a:lstStyle/>
        <a:p>
          <a:endParaRPr lang="it-IT"/>
        </a:p>
      </dgm:t>
    </dgm:pt>
    <dgm:pt modelId="{D16E6007-91A9-447C-8BAF-1F21D708CBA8}">
      <dgm:prSet phldrT="[Testo]"/>
      <dgm:spPr/>
      <dgm:t>
        <a:bodyPr/>
        <a:lstStyle/>
        <a:p>
          <a:r>
            <a:rPr lang="it-IT" dirty="0" err="1" smtClean="0"/>
            <a:t>Trade</a:t>
          </a:r>
          <a:r>
            <a:rPr lang="it-IT" dirty="0" smtClean="0"/>
            <a:t> </a:t>
          </a:r>
          <a:endParaRPr lang="it-IT" dirty="0"/>
        </a:p>
      </dgm:t>
    </dgm:pt>
    <dgm:pt modelId="{9354207E-AD0A-4A1B-AAE2-FDBF216612FF}" type="parTrans" cxnId="{3656CB71-C335-4AA0-B3A5-B401F989B806}">
      <dgm:prSet/>
      <dgm:spPr/>
      <dgm:t>
        <a:bodyPr/>
        <a:lstStyle/>
        <a:p>
          <a:endParaRPr lang="it-IT"/>
        </a:p>
      </dgm:t>
    </dgm:pt>
    <dgm:pt modelId="{993CBF49-A35A-46AC-9514-9406E675B883}" type="sibTrans" cxnId="{3656CB71-C335-4AA0-B3A5-B401F989B806}">
      <dgm:prSet/>
      <dgm:spPr/>
      <dgm:t>
        <a:bodyPr/>
        <a:lstStyle/>
        <a:p>
          <a:endParaRPr lang="it-IT"/>
        </a:p>
      </dgm:t>
    </dgm:pt>
    <dgm:pt modelId="{9D3590FF-6E71-45CA-8802-D9E9C5AF2DC0}" type="pres">
      <dgm:prSet presAssocID="{EA985A44-4EA0-4E95-BC97-AE16E82E2B1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598FD7B3-67D7-4BCC-B43A-3F40774B88A8}" type="pres">
      <dgm:prSet presAssocID="{178C6F35-12C5-4BB8-9237-7693B1658570}" presName="hierRoot1" presStyleCnt="0">
        <dgm:presLayoutVars>
          <dgm:hierBranch val="init"/>
        </dgm:presLayoutVars>
      </dgm:prSet>
      <dgm:spPr/>
    </dgm:pt>
    <dgm:pt modelId="{23F90F99-A8FB-4F81-8CC0-E0F29605595F}" type="pres">
      <dgm:prSet presAssocID="{178C6F35-12C5-4BB8-9237-7693B1658570}" presName="rootComposite1" presStyleCnt="0"/>
      <dgm:spPr/>
    </dgm:pt>
    <dgm:pt modelId="{1AAEBC08-BB84-4710-857E-F7861460B619}" type="pres">
      <dgm:prSet presAssocID="{178C6F35-12C5-4BB8-9237-7693B1658570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A6215A90-CBA2-4BCE-929D-0641C6A03682}" type="pres">
      <dgm:prSet presAssocID="{178C6F35-12C5-4BB8-9237-7693B1658570}" presName="rootConnector1" presStyleLbl="node1" presStyleIdx="0" presStyleCnt="0"/>
      <dgm:spPr/>
      <dgm:t>
        <a:bodyPr/>
        <a:lstStyle/>
        <a:p>
          <a:endParaRPr lang="it-IT"/>
        </a:p>
      </dgm:t>
    </dgm:pt>
    <dgm:pt modelId="{270BB6F4-5C5C-4B93-BE9A-68C96214804B}" type="pres">
      <dgm:prSet presAssocID="{178C6F35-12C5-4BB8-9237-7693B1658570}" presName="hierChild2" presStyleCnt="0"/>
      <dgm:spPr/>
    </dgm:pt>
    <dgm:pt modelId="{EF24DF29-FDFA-4317-920C-8889DE65C88C}" type="pres">
      <dgm:prSet presAssocID="{AFDE40A8-F50F-4533-84F3-780B5AF1FC82}" presName="Name64" presStyleLbl="parChTrans1D2" presStyleIdx="0" presStyleCnt="7"/>
      <dgm:spPr/>
      <dgm:t>
        <a:bodyPr/>
        <a:lstStyle/>
        <a:p>
          <a:endParaRPr lang="it-IT"/>
        </a:p>
      </dgm:t>
    </dgm:pt>
    <dgm:pt modelId="{C0B84A59-9B39-4784-A162-424C47585978}" type="pres">
      <dgm:prSet presAssocID="{6FA44432-A2AB-4B54-9E88-95C8AF5E9EF6}" presName="hierRoot2" presStyleCnt="0">
        <dgm:presLayoutVars>
          <dgm:hierBranch val="init"/>
        </dgm:presLayoutVars>
      </dgm:prSet>
      <dgm:spPr/>
    </dgm:pt>
    <dgm:pt modelId="{F506CBCB-CAF1-413D-8297-879009593B58}" type="pres">
      <dgm:prSet presAssocID="{6FA44432-A2AB-4B54-9E88-95C8AF5E9EF6}" presName="rootComposite" presStyleCnt="0"/>
      <dgm:spPr/>
    </dgm:pt>
    <dgm:pt modelId="{E07236A4-FA5B-4321-BC92-A17473122365}" type="pres">
      <dgm:prSet presAssocID="{6FA44432-A2AB-4B54-9E88-95C8AF5E9EF6}" presName="rootText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744FC03F-7AD7-4548-B5D4-B9F8C2E4B519}" type="pres">
      <dgm:prSet presAssocID="{6FA44432-A2AB-4B54-9E88-95C8AF5E9EF6}" presName="rootConnector" presStyleLbl="node2" presStyleIdx="0" presStyleCnt="7"/>
      <dgm:spPr/>
      <dgm:t>
        <a:bodyPr/>
        <a:lstStyle/>
        <a:p>
          <a:endParaRPr lang="it-IT"/>
        </a:p>
      </dgm:t>
    </dgm:pt>
    <dgm:pt modelId="{BD0C9263-4FBF-4DD1-B2CA-21E9DBBF7D48}" type="pres">
      <dgm:prSet presAssocID="{6FA44432-A2AB-4B54-9E88-95C8AF5E9EF6}" presName="hierChild4" presStyleCnt="0"/>
      <dgm:spPr/>
    </dgm:pt>
    <dgm:pt modelId="{621C0960-2245-48AD-B181-D2FB3F9231A7}" type="pres">
      <dgm:prSet presAssocID="{6FA44432-A2AB-4B54-9E88-95C8AF5E9EF6}" presName="hierChild5" presStyleCnt="0"/>
      <dgm:spPr/>
    </dgm:pt>
    <dgm:pt modelId="{4127BCF3-2D39-4934-BC64-9B1CE9C14A32}" type="pres">
      <dgm:prSet presAssocID="{D133CDAF-6659-4BF0-89E7-42AC5B63E0EA}" presName="Name64" presStyleLbl="parChTrans1D2" presStyleIdx="1" presStyleCnt="7"/>
      <dgm:spPr/>
      <dgm:t>
        <a:bodyPr/>
        <a:lstStyle/>
        <a:p>
          <a:endParaRPr lang="it-IT"/>
        </a:p>
      </dgm:t>
    </dgm:pt>
    <dgm:pt modelId="{59AA569F-6F73-40BC-A357-9A6B5438A254}" type="pres">
      <dgm:prSet presAssocID="{2C636D09-2952-4DCD-9720-8CCD6924BB7F}" presName="hierRoot2" presStyleCnt="0">
        <dgm:presLayoutVars>
          <dgm:hierBranch val="init"/>
        </dgm:presLayoutVars>
      </dgm:prSet>
      <dgm:spPr/>
    </dgm:pt>
    <dgm:pt modelId="{92948C25-9943-478D-A661-F0A6CC257769}" type="pres">
      <dgm:prSet presAssocID="{2C636D09-2952-4DCD-9720-8CCD6924BB7F}" presName="rootComposite" presStyleCnt="0"/>
      <dgm:spPr/>
    </dgm:pt>
    <dgm:pt modelId="{579A9E35-C605-4F0E-BB6B-F0B1E3AFAFF7}" type="pres">
      <dgm:prSet presAssocID="{2C636D09-2952-4DCD-9720-8CCD6924BB7F}" presName="rootText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64DB70AB-8A36-4BA3-B549-29CE1570AD66}" type="pres">
      <dgm:prSet presAssocID="{2C636D09-2952-4DCD-9720-8CCD6924BB7F}" presName="rootConnector" presStyleLbl="node2" presStyleIdx="1" presStyleCnt="7"/>
      <dgm:spPr/>
      <dgm:t>
        <a:bodyPr/>
        <a:lstStyle/>
        <a:p>
          <a:endParaRPr lang="it-IT"/>
        </a:p>
      </dgm:t>
    </dgm:pt>
    <dgm:pt modelId="{F87E358E-89C4-45A6-A8EA-54D92D1B1BDD}" type="pres">
      <dgm:prSet presAssocID="{2C636D09-2952-4DCD-9720-8CCD6924BB7F}" presName="hierChild4" presStyleCnt="0"/>
      <dgm:spPr/>
    </dgm:pt>
    <dgm:pt modelId="{1BD109B4-F00D-4932-8164-F9166727B143}" type="pres">
      <dgm:prSet presAssocID="{2C636D09-2952-4DCD-9720-8CCD6924BB7F}" presName="hierChild5" presStyleCnt="0"/>
      <dgm:spPr/>
    </dgm:pt>
    <dgm:pt modelId="{1719FBDA-F4B5-4EFC-B499-F4686B7A3D91}" type="pres">
      <dgm:prSet presAssocID="{178C6F35-12C5-4BB8-9237-7693B1658570}" presName="hierChild3" presStyleCnt="0"/>
      <dgm:spPr/>
    </dgm:pt>
    <dgm:pt modelId="{42AD85E7-45BB-4323-88A2-087056868ACE}" type="pres">
      <dgm:prSet presAssocID="{F045A33D-A8C3-4E62-B688-DE3D8FC80932}" presName="hierRoot1" presStyleCnt="0">
        <dgm:presLayoutVars>
          <dgm:hierBranch val="init"/>
        </dgm:presLayoutVars>
      </dgm:prSet>
      <dgm:spPr/>
    </dgm:pt>
    <dgm:pt modelId="{DBE264B5-0943-431C-AD33-9F3C18E4C1F7}" type="pres">
      <dgm:prSet presAssocID="{F045A33D-A8C3-4E62-B688-DE3D8FC80932}" presName="rootComposite1" presStyleCnt="0"/>
      <dgm:spPr/>
    </dgm:pt>
    <dgm:pt modelId="{4889765D-8DAF-4757-BC1B-76B2133D37A8}" type="pres">
      <dgm:prSet presAssocID="{F045A33D-A8C3-4E62-B688-DE3D8FC80932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66E4058B-E390-4650-BF5C-E693F9729DBC}" type="pres">
      <dgm:prSet presAssocID="{F045A33D-A8C3-4E62-B688-DE3D8FC80932}" presName="rootConnector1" presStyleLbl="node1" presStyleIdx="0" presStyleCnt="0"/>
      <dgm:spPr/>
      <dgm:t>
        <a:bodyPr/>
        <a:lstStyle/>
        <a:p>
          <a:endParaRPr lang="it-IT"/>
        </a:p>
      </dgm:t>
    </dgm:pt>
    <dgm:pt modelId="{D5BC693F-09B2-49E8-8081-BE8FADA8BB0E}" type="pres">
      <dgm:prSet presAssocID="{F045A33D-A8C3-4E62-B688-DE3D8FC80932}" presName="hierChild2" presStyleCnt="0"/>
      <dgm:spPr/>
    </dgm:pt>
    <dgm:pt modelId="{96166A0B-70DF-4E71-8F36-B2FEB15D27C1}" type="pres">
      <dgm:prSet presAssocID="{E70A7789-A75D-4E72-BE34-4E11E15AD8D9}" presName="Name64" presStyleLbl="parChTrans1D2" presStyleIdx="2" presStyleCnt="7"/>
      <dgm:spPr/>
      <dgm:t>
        <a:bodyPr/>
        <a:lstStyle/>
        <a:p>
          <a:endParaRPr lang="it-IT"/>
        </a:p>
      </dgm:t>
    </dgm:pt>
    <dgm:pt modelId="{E3853F02-D78C-4655-8AF8-7034EDC03297}" type="pres">
      <dgm:prSet presAssocID="{EAA07E0E-AC25-4680-B52A-921089E5BB9A}" presName="hierRoot2" presStyleCnt="0">
        <dgm:presLayoutVars>
          <dgm:hierBranch val="init"/>
        </dgm:presLayoutVars>
      </dgm:prSet>
      <dgm:spPr/>
    </dgm:pt>
    <dgm:pt modelId="{7D6CB475-5FFF-4280-8769-4A0A541603E7}" type="pres">
      <dgm:prSet presAssocID="{EAA07E0E-AC25-4680-B52A-921089E5BB9A}" presName="rootComposite" presStyleCnt="0"/>
      <dgm:spPr/>
    </dgm:pt>
    <dgm:pt modelId="{3EE8DE2E-5F58-40A5-A032-8A807D9B0D2D}" type="pres">
      <dgm:prSet presAssocID="{EAA07E0E-AC25-4680-B52A-921089E5BB9A}" presName="rootText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A1F0CD4D-C5E5-4C1C-BC30-84B2BBDE876F}" type="pres">
      <dgm:prSet presAssocID="{EAA07E0E-AC25-4680-B52A-921089E5BB9A}" presName="rootConnector" presStyleLbl="node2" presStyleIdx="2" presStyleCnt="7"/>
      <dgm:spPr/>
      <dgm:t>
        <a:bodyPr/>
        <a:lstStyle/>
        <a:p>
          <a:endParaRPr lang="it-IT"/>
        </a:p>
      </dgm:t>
    </dgm:pt>
    <dgm:pt modelId="{B9325719-01B5-4809-97B1-A26D52BED1C9}" type="pres">
      <dgm:prSet presAssocID="{EAA07E0E-AC25-4680-B52A-921089E5BB9A}" presName="hierChild4" presStyleCnt="0"/>
      <dgm:spPr/>
    </dgm:pt>
    <dgm:pt modelId="{7B5DE18A-6E8C-4E70-89D9-84A4786451FF}" type="pres">
      <dgm:prSet presAssocID="{EAA07E0E-AC25-4680-B52A-921089E5BB9A}" presName="hierChild5" presStyleCnt="0"/>
      <dgm:spPr/>
    </dgm:pt>
    <dgm:pt modelId="{C640E55F-CA57-4CC0-88DC-969D44F3AC60}" type="pres">
      <dgm:prSet presAssocID="{985247D7-CB69-46F9-B4F2-2C07D5B176CA}" presName="Name64" presStyleLbl="parChTrans1D2" presStyleIdx="3" presStyleCnt="7"/>
      <dgm:spPr/>
      <dgm:t>
        <a:bodyPr/>
        <a:lstStyle/>
        <a:p>
          <a:endParaRPr lang="it-IT"/>
        </a:p>
      </dgm:t>
    </dgm:pt>
    <dgm:pt modelId="{F1491C88-AEA5-4D4B-8667-67B53877D300}" type="pres">
      <dgm:prSet presAssocID="{D46FEFF6-8122-4F56-AE8B-65EF76457511}" presName="hierRoot2" presStyleCnt="0">
        <dgm:presLayoutVars>
          <dgm:hierBranch val="init"/>
        </dgm:presLayoutVars>
      </dgm:prSet>
      <dgm:spPr/>
    </dgm:pt>
    <dgm:pt modelId="{09DB5E1C-073E-4CC9-977B-079627C93AE0}" type="pres">
      <dgm:prSet presAssocID="{D46FEFF6-8122-4F56-AE8B-65EF76457511}" presName="rootComposite" presStyleCnt="0"/>
      <dgm:spPr/>
    </dgm:pt>
    <dgm:pt modelId="{03F7E4D8-FBB2-406E-9683-A159D318D93B}" type="pres">
      <dgm:prSet presAssocID="{D46FEFF6-8122-4F56-AE8B-65EF76457511}" presName="rootText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84673AEC-1ABA-4F62-9746-9FF94E53B442}" type="pres">
      <dgm:prSet presAssocID="{D46FEFF6-8122-4F56-AE8B-65EF76457511}" presName="rootConnector" presStyleLbl="node2" presStyleIdx="3" presStyleCnt="7"/>
      <dgm:spPr/>
      <dgm:t>
        <a:bodyPr/>
        <a:lstStyle/>
        <a:p>
          <a:endParaRPr lang="it-IT"/>
        </a:p>
      </dgm:t>
    </dgm:pt>
    <dgm:pt modelId="{54AD8D08-D3FF-4706-AA4F-E90CB91B4BBB}" type="pres">
      <dgm:prSet presAssocID="{D46FEFF6-8122-4F56-AE8B-65EF76457511}" presName="hierChild4" presStyleCnt="0"/>
      <dgm:spPr/>
    </dgm:pt>
    <dgm:pt modelId="{12115613-890C-45A9-98AB-B078BAF5F19C}" type="pres">
      <dgm:prSet presAssocID="{D46FEFF6-8122-4F56-AE8B-65EF76457511}" presName="hierChild5" presStyleCnt="0"/>
      <dgm:spPr/>
    </dgm:pt>
    <dgm:pt modelId="{E0267805-CCF6-4B10-B012-CBDC922907B5}" type="pres">
      <dgm:prSet presAssocID="{238EA1C7-6E36-4E62-8D0A-9F808AC770EF}" presName="Name64" presStyleLbl="parChTrans1D2" presStyleIdx="4" presStyleCnt="7"/>
      <dgm:spPr/>
      <dgm:t>
        <a:bodyPr/>
        <a:lstStyle/>
        <a:p>
          <a:endParaRPr lang="it-IT"/>
        </a:p>
      </dgm:t>
    </dgm:pt>
    <dgm:pt modelId="{69D5878C-E18B-49E0-A203-A2CBC90FEE0A}" type="pres">
      <dgm:prSet presAssocID="{810CCB98-5885-4633-A96B-62E7C714BAE1}" presName="hierRoot2" presStyleCnt="0">
        <dgm:presLayoutVars>
          <dgm:hierBranch val="init"/>
        </dgm:presLayoutVars>
      </dgm:prSet>
      <dgm:spPr/>
    </dgm:pt>
    <dgm:pt modelId="{AF989FE6-7CF6-4AC3-BC76-8ECC3A3B725A}" type="pres">
      <dgm:prSet presAssocID="{810CCB98-5885-4633-A96B-62E7C714BAE1}" presName="rootComposite" presStyleCnt="0"/>
      <dgm:spPr/>
    </dgm:pt>
    <dgm:pt modelId="{C2EB1C72-0E65-4141-8CCD-78FF35C6E476}" type="pres">
      <dgm:prSet presAssocID="{810CCB98-5885-4633-A96B-62E7C714BAE1}" presName="rootText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A08D8FCE-B5CE-4D7D-BAAF-794DEEAD9F96}" type="pres">
      <dgm:prSet presAssocID="{810CCB98-5885-4633-A96B-62E7C714BAE1}" presName="rootConnector" presStyleLbl="node2" presStyleIdx="4" presStyleCnt="7"/>
      <dgm:spPr/>
      <dgm:t>
        <a:bodyPr/>
        <a:lstStyle/>
        <a:p>
          <a:endParaRPr lang="it-IT"/>
        </a:p>
      </dgm:t>
    </dgm:pt>
    <dgm:pt modelId="{E99CD5B9-CB4C-4E8B-9C83-419AA15ECCC8}" type="pres">
      <dgm:prSet presAssocID="{810CCB98-5885-4633-A96B-62E7C714BAE1}" presName="hierChild4" presStyleCnt="0"/>
      <dgm:spPr/>
    </dgm:pt>
    <dgm:pt modelId="{7AB613B0-9B34-40EE-B8CA-A0B4C705B3EA}" type="pres">
      <dgm:prSet presAssocID="{810CCB98-5885-4633-A96B-62E7C714BAE1}" presName="hierChild5" presStyleCnt="0"/>
      <dgm:spPr/>
    </dgm:pt>
    <dgm:pt modelId="{B55A8ACB-74CC-4212-974E-1E2A19552EC3}" type="pres">
      <dgm:prSet presAssocID="{9354207E-AD0A-4A1B-AAE2-FDBF216612FF}" presName="Name64" presStyleLbl="parChTrans1D2" presStyleIdx="5" presStyleCnt="7"/>
      <dgm:spPr/>
      <dgm:t>
        <a:bodyPr/>
        <a:lstStyle/>
        <a:p>
          <a:endParaRPr lang="it-IT"/>
        </a:p>
      </dgm:t>
    </dgm:pt>
    <dgm:pt modelId="{4860AB4C-A7AA-469D-84F1-AED5F0A56BD9}" type="pres">
      <dgm:prSet presAssocID="{D16E6007-91A9-447C-8BAF-1F21D708CBA8}" presName="hierRoot2" presStyleCnt="0">
        <dgm:presLayoutVars>
          <dgm:hierBranch val="init"/>
        </dgm:presLayoutVars>
      </dgm:prSet>
      <dgm:spPr/>
    </dgm:pt>
    <dgm:pt modelId="{D271ECEE-99E9-405A-BBB5-C611DE51F60C}" type="pres">
      <dgm:prSet presAssocID="{D16E6007-91A9-447C-8BAF-1F21D708CBA8}" presName="rootComposite" presStyleCnt="0"/>
      <dgm:spPr/>
    </dgm:pt>
    <dgm:pt modelId="{3210CF1F-41BA-46D3-80D7-ED746DAD0DB6}" type="pres">
      <dgm:prSet presAssocID="{D16E6007-91A9-447C-8BAF-1F21D708CBA8}" presName="rootText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F2006550-4862-4ABF-B18F-48BA48EBB712}" type="pres">
      <dgm:prSet presAssocID="{D16E6007-91A9-447C-8BAF-1F21D708CBA8}" presName="rootConnector" presStyleLbl="node2" presStyleIdx="5" presStyleCnt="7"/>
      <dgm:spPr/>
      <dgm:t>
        <a:bodyPr/>
        <a:lstStyle/>
        <a:p>
          <a:endParaRPr lang="it-IT"/>
        </a:p>
      </dgm:t>
    </dgm:pt>
    <dgm:pt modelId="{B5E1392E-737A-4D2C-BDC5-8877BC79F81A}" type="pres">
      <dgm:prSet presAssocID="{D16E6007-91A9-447C-8BAF-1F21D708CBA8}" presName="hierChild4" presStyleCnt="0"/>
      <dgm:spPr/>
    </dgm:pt>
    <dgm:pt modelId="{0DBC37F3-2744-45E0-8AFE-65442A4E5D7A}" type="pres">
      <dgm:prSet presAssocID="{D16E6007-91A9-447C-8BAF-1F21D708CBA8}" presName="hierChild5" presStyleCnt="0"/>
      <dgm:spPr/>
    </dgm:pt>
    <dgm:pt modelId="{E112F3C2-8B4F-4DE0-8183-8D5B68B36D29}" type="pres">
      <dgm:prSet presAssocID="{EC9D4BC5-5FA0-473B-819A-BE9160246AF6}" presName="Name64" presStyleLbl="parChTrans1D2" presStyleIdx="6" presStyleCnt="7"/>
      <dgm:spPr/>
      <dgm:t>
        <a:bodyPr/>
        <a:lstStyle/>
        <a:p>
          <a:endParaRPr lang="it-IT"/>
        </a:p>
      </dgm:t>
    </dgm:pt>
    <dgm:pt modelId="{79A282A7-E0D9-428C-84D1-25D0E53E2E8D}" type="pres">
      <dgm:prSet presAssocID="{12BB85F3-63A1-49EA-A5D4-48EB403F8461}" presName="hierRoot2" presStyleCnt="0">
        <dgm:presLayoutVars>
          <dgm:hierBranch val="init"/>
        </dgm:presLayoutVars>
      </dgm:prSet>
      <dgm:spPr/>
    </dgm:pt>
    <dgm:pt modelId="{0D25031B-562E-4AB5-AF60-B66A390BC7E4}" type="pres">
      <dgm:prSet presAssocID="{12BB85F3-63A1-49EA-A5D4-48EB403F8461}" presName="rootComposite" presStyleCnt="0"/>
      <dgm:spPr/>
    </dgm:pt>
    <dgm:pt modelId="{9027BD5E-90FD-4A61-8203-831935DC05D3}" type="pres">
      <dgm:prSet presAssocID="{12BB85F3-63A1-49EA-A5D4-48EB403F8461}" presName="rootText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F997F1D7-2F76-4951-9976-AD4E8D2C0BC7}" type="pres">
      <dgm:prSet presAssocID="{12BB85F3-63A1-49EA-A5D4-48EB403F8461}" presName="rootConnector" presStyleLbl="node2" presStyleIdx="6" presStyleCnt="7"/>
      <dgm:spPr/>
      <dgm:t>
        <a:bodyPr/>
        <a:lstStyle/>
        <a:p>
          <a:endParaRPr lang="it-IT"/>
        </a:p>
      </dgm:t>
    </dgm:pt>
    <dgm:pt modelId="{420120B6-0D76-42DA-A854-90AF78BB61EC}" type="pres">
      <dgm:prSet presAssocID="{12BB85F3-63A1-49EA-A5D4-48EB403F8461}" presName="hierChild4" presStyleCnt="0"/>
      <dgm:spPr/>
    </dgm:pt>
    <dgm:pt modelId="{AFFBC83A-8679-48F3-8CA1-8FF238F957FA}" type="pres">
      <dgm:prSet presAssocID="{12BB85F3-63A1-49EA-A5D4-48EB403F8461}" presName="hierChild5" presStyleCnt="0"/>
      <dgm:spPr/>
    </dgm:pt>
    <dgm:pt modelId="{8D4614D0-700D-469F-AA7C-C9A8FDF2C70E}" type="pres">
      <dgm:prSet presAssocID="{F045A33D-A8C3-4E62-B688-DE3D8FC80932}" presName="hierChild3" presStyleCnt="0"/>
      <dgm:spPr/>
    </dgm:pt>
  </dgm:ptLst>
  <dgm:cxnLst>
    <dgm:cxn modelId="{B478B1EE-2103-7F4D-8F29-467C92A18462}" type="presOf" srcId="{9354207E-AD0A-4A1B-AAE2-FDBF216612FF}" destId="{B55A8ACB-74CC-4212-974E-1E2A19552EC3}" srcOrd="0" destOrd="0" presId="urn:microsoft.com/office/officeart/2009/3/layout/HorizontalOrganizationChart"/>
    <dgm:cxn modelId="{BDE9554D-A4B8-481C-B827-8D70451AB269}" srcId="{178C6F35-12C5-4BB8-9237-7693B1658570}" destId="{6FA44432-A2AB-4B54-9E88-95C8AF5E9EF6}" srcOrd="0" destOrd="0" parTransId="{AFDE40A8-F50F-4533-84F3-780B5AF1FC82}" sibTransId="{D8A23D9A-AEDB-4849-99A5-0F5FFBDDA434}"/>
    <dgm:cxn modelId="{9C66D1FE-0990-8241-8C24-122BFAAEB91F}" type="presOf" srcId="{F045A33D-A8C3-4E62-B688-DE3D8FC80932}" destId="{4889765D-8DAF-4757-BC1B-76B2133D37A8}" srcOrd="0" destOrd="0" presId="urn:microsoft.com/office/officeart/2009/3/layout/HorizontalOrganizationChart"/>
    <dgm:cxn modelId="{741624B4-B23A-0642-9751-7E5648FA5E3D}" type="presOf" srcId="{810CCB98-5885-4633-A96B-62E7C714BAE1}" destId="{A08D8FCE-B5CE-4D7D-BAAF-794DEEAD9F96}" srcOrd="1" destOrd="0" presId="urn:microsoft.com/office/officeart/2009/3/layout/HorizontalOrganizationChart"/>
    <dgm:cxn modelId="{EEACE4F3-9317-C542-B52E-458414346D28}" type="presOf" srcId="{D16E6007-91A9-447C-8BAF-1F21D708CBA8}" destId="{F2006550-4862-4ABF-B18F-48BA48EBB712}" srcOrd="1" destOrd="0" presId="urn:microsoft.com/office/officeart/2009/3/layout/HorizontalOrganizationChart"/>
    <dgm:cxn modelId="{904C5ABB-125B-4006-A725-2234C5E75278}" srcId="{EA985A44-4EA0-4E95-BC97-AE16E82E2B1D}" destId="{F045A33D-A8C3-4E62-B688-DE3D8FC80932}" srcOrd="1" destOrd="0" parTransId="{0B559E77-7DBC-43D1-9BA7-018E2A7907C9}" sibTransId="{D55B6D63-54B8-4C12-AA3F-463C3D61B4BD}"/>
    <dgm:cxn modelId="{FAF57325-A1E6-4204-A44C-7916F51EA585}" srcId="{F045A33D-A8C3-4E62-B688-DE3D8FC80932}" destId="{EAA07E0E-AC25-4680-B52A-921089E5BB9A}" srcOrd="0" destOrd="0" parTransId="{E70A7789-A75D-4E72-BE34-4E11E15AD8D9}" sibTransId="{59E26841-154F-4B79-B945-9C21FFC9C0A9}"/>
    <dgm:cxn modelId="{BA4A6DE6-E5A1-B54B-A707-97BC4998EA57}" type="presOf" srcId="{D133CDAF-6659-4BF0-89E7-42AC5B63E0EA}" destId="{4127BCF3-2D39-4934-BC64-9B1CE9C14A32}" srcOrd="0" destOrd="0" presId="urn:microsoft.com/office/officeart/2009/3/layout/HorizontalOrganizationChart"/>
    <dgm:cxn modelId="{7812D54A-B100-D742-BF21-E556C3F562F3}" type="presOf" srcId="{E70A7789-A75D-4E72-BE34-4E11E15AD8D9}" destId="{96166A0B-70DF-4E71-8F36-B2FEB15D27C1}" srcOrd="0" destOrd="0" presId="urn:microsoft.com/office/officeart/2009/3/layout/HorizontalOrganizationChart"/>
    <dgm:cxn modelId="{77001F8B-E4E2-624C-A5A5-C83E1B2E39A5}" type="presOf" srcId="{12BB85F3-63A1-49EA-A5D4-48EB403F8461}" destId="{F997F1D7-2F76-4951-9976-AD4E8D2C0BC7}" srcOrd="1" destOrd="0" presId="urn:microsoft.com/office/officeart/2009/3/layout/HorizontalOrganizationChart"/>
    <dgm:cxn modelId="{F6D9FB88-70CF-A54A-A701-F746DB58A8A9}" type="presOf" srcId="{985247D7-CB69-46F9-B4F2-2C07D5B176CA}" destId="{C640E55F-CA57-4CC0-88DC-969D44F3AC60}" srcOrd="0" destOrd="0" presId="urn:microsoft.com/office/officeart/2009/3/layout/HorizontalOrganizationChart"/>
    <dgm:cxn modelId="{715CECAC-9EB9-4A2A-9B01-CBA650C03CFF}" srcId="{F045A33D-A8C3-4E62-B688-DE3D8FC80932}" destId="{810CCB98-5885-4633-A96B-62E7C714BAE1}" srcOrd="2" destOrd="0" parTransId="{238EA1C7-6E36-4E62-8D0A-9F808AC770EF}" sibTransId="{2138DAA8-2380-4D7A-92CA-164B723CC2A9}"/>
    <dgm:cxn modelId="{A8BAF695-BA4E-AF42-A435-1721B246F5A3}" type="presOf" srcId="{F045A33D-A8C3-4E62-B688-DE3D8FC80932}" destId="{66E4058B-E390-4650-BF5C-E693F9729DBC}" srcOrd="1" destOrd="0" presId="urn:microsoft.com/office/officeart/2009/3/layout/HorizontalOrganizationChart"/>
    <dgm:cxn modelId="{D8BF94B5-70BC-5540-A6B5-2917BE1C7724}" type="presOf" srcId="{D46FEFF6-8122-4F56-AE8B-65EF76457511}" destId="{03F7E4D8-FBB2-406E-9683-A159D318D93B}" srcOrd="0" destOrd="0" presId="urn:microsoft.com/office/officeart/2009/3/layout/HorizontalOrganizationChart"/>
    <dgm:cxn modelId="{F8E57230-6BB0-C743-99AB-D38C3FB72B00}" type="presOf" srcId="{EAA07E0E-AC25-4680-B52A-921089E5BB9A}" destId="{A1F0CD4D-C5E5-4C1C-BC30-84B2BBDE876F}" srcOrd="1" destOrd="0" presId="urn:microsoft.com/office/officeart/2009/3/layout/HorizontalOrganizationChart"/>
    <dgm:cxn modelId="{4CE724C4-7338-43ED-AD18-9761E6F6873F}" srcId="{EA985A44-4EA0-4E95-BC97-AE16E82E2B1D}" destId="{178C6F35-12C5-4BB8-9237-7693B1658570}" srcOrd="0" destOrd="0" parTransId="{8B6C96D7-C420-40BD-AC4F-8CF1F0C1D420}" sibTransId="{916914FC-C0D7-47A0-85F7-C8D989B58C40}"/>
    <dgm:cxn modelId="{7979A077-77A1-8541-A054-5AE57E52B97E}" type="presOf" srcId="{D46FEFF6-8122-4F56-AE8B-65EF76457511}" destId="{84673AEC-1ABA-4F62-9746-9FF94E53B442}" srcOrd="1" destOrd="0" presId="urn:microsoft.com/office/officeart/2009/3/layout/HorizontalOrganizationChart"/>
    <dgm:cxn modelId="{BE045EA4-9FD4-BF47-97BA-0414144D02F0}" type="presOf" srcId="{178C6F35-12C5-4BB8-9237-7693B1658570}" destId="{1AAEBC08-BB84-4710-857E-F7861460B619}" srcOrd="0" destOrd="0" presId="urn:microsoft.com/office/officeart/2009/3/layout/HorizontalOrganizationChart"/>
    <dgm:cxn modelId="{46C814B5-0630-FD4B-8EDA-2CD94E78747B}" type="presOf" srcId="{AFDE40A8-F50F-4533-84F3-780B5AF1FC82}" destId="{EF24DF29-FDFA-4317-920C-8889DE65C88C}" srcOrd="0" destOrd="0" presId="urn:microsoft.com/office/officeart/2009/3/layout/HorizontalOrganizationChart"/>
    <dgm:cxn modelId="{43847DBF-43BA-4810-9EE5-6D1273C6F405}" srcId="{F045A33D-A8C3-4E62-B688-DE3D8FC80932}" destId="{D46FEFF6-8122-4F56-AE8B-65EF76457511}" srcOrd="1" destOrd="0" parTransId="{985247D7-CB69-46F9-B4F2-2C07D5B176CA}" sibTransId="{00B94E86-3835-4746-A6FC-56A1F0EFB011}"/>
    <dgm:cxn modelId="{79108420-9D67-1A48-A623-5B42096128AB}" type="presOf" srcId="{EA985A44-4EA0-4E95-BC97-AE16E82E2B1D}" destId="{9D3590FF-6E71-45CA-8802-D9E9C5AF2DC0}" srcOrd="0" destOrd="0" presId="urn:microsoft.com/office/officeart/2009/3/layout/HorizontalOrganizationChart"/>
    <dgm:cxn modelId="{403CC98E-D13B-F04D-86E9-36A340226F42}" type="presOf" srcId="{238EA1C7-6E36-4E62-8D0A-9F808AC770EF}" destId="{E0267805-CCF6-4B10-B012-CBDC922907B5}" srcOrd="0" destOrd="0" presId="urn:microsoft.com/office/officeart/2009/3/layout/HorizontalOrganizationChart"/>
    <dgm:cxn modelId="{148DE78A-D12D-9B47-9353-DE4321DE0206}" type="presOf" srcId="{12BB85F3-63A1-49EA-A5D4-48EB403F8461}" destId="{9027BD5E-90FD-4A61-8203-831935DC05D3}" srcOrd="0" destOrd="0" presId="urn:microsoft.com/office/officeart/2009/3/layout/HorizontalOrganizationChart"/>
    <dgm:cxn modelId="{8416EEF8-CCF4-F84B-A124-B8E81BAE37D5}" type="presOf" srcId="{6FA44432-A2AB-4B54-9E88-95C8AF5E9EF6}" destId="{E07236A4-FA5B-4321-BC92-A17473122365}" srcOrd="0" destOrd="0" presId="urn:microsoft.com/office/officeart/2009/3/layout/HorizontalOrganizationChart"/>
    <dgm:cxn modelId="{EBB160FF-991C-9A4D-B70E-FFEFF106B192}" type="presOf" srcId="{EAA07E0E-AC25-4680-B52A-921089E5BB9A}" destId="{3EE8DE2E-5F58-40A5-A032-8A807D9B0D2D}" srcOrd="0" destOrd="0" presId="urn:microsoft.com/office/officeart/2009/3/layout/HorizontalOrganizationChart"/>
    <dgm:cxn modelId="{3656CB71-C335-4AA0-B3A5-B401F989B806}" srcId="{F045A33D-A8C3-4E62-B688-DE3D8FC80932}" destId="{D16E6007-91A9-447C-8BAF-1F21D708CBA8}" srcOrd="3" destOrd="0" parTransId="{9354207E-AD0A-4A1B-AAE2-FDBF216612FF}" sibTransId="{993CBF49-A35A-46AC-9514-9406E675B883}"/>
    <dgm:cxn modelId="{E1865E17-0169-4222-AB64-0B38246CDCAA}" srcId="{178C6F35-12C5-4BB8-9237-7693B1658570}" destId="{2C636D09-2952-4DCD-9720-8CCD6924BB7F}" srcOrd="1" destOrd="0" parTransId="{D133CDAF-6659-4BF0-89E7-42AC5B63E0EA}" sibTransId="{19CDCC35-8471-487E-89B6-26B1F871D23A}"/>
    <dgm:cxn modelId="{0F956610-F9D5-5646-9800-DA255A63CABF}" type="presOf" srcId="{2C636D09-2952-4DCD-9720-8CCD6924BB7F}" destId="{64DB70AB-8A36-4BA3-B549-29CE1570AD66}" srcOrd="1" destOrd="0" presId="urn:microsoft.com/office/officeart/2009/3/layout/HorizontalOrganizationChart"/>
    <dgm:cxn modelId="{32CBCD09-648D-8642-AA34-59CB63264310}" type="presOf" srcId="{178C6F35-12C5-4BB8-9237-7693B1658570}" destId="{A6215A90-CBA2-4BCE-929D-0641C6A03682}" srcOrd="1" destOrd="0" presId="urn:microsoft.com/office/officeart/2009/3/layout/HorizontalOrganizationChart"/>
    <dgm:cxn modelId="{E9304E6E-D060-B440-85FA-F2EE5FBB10BD}" type="presOf" srcId="{6FA44432-A2AB-4B54-9E88-95C8AF5E9EF6}" destId="{744FC03F-7AD7-4548-B5D4-B9F8C2E4B519}" srcOrd="1" destOrd="0" presId="urn:microsoft.com/office/officeart/2009/3/layout/HorizontalOrganizationChart"/>
    <dgm:cxn modelId="{DFA4F0EB-D56E-C04C-8270-654BC4E42184}" type="presOf" srcId="{EC9D4BC5-5FA0-473B-819A-BE9160246AF6}" destId="{E112F3C2-8B4F-4DE0-8183-8D5B68B36D29}" srcOrd="0" destOrd="0" presId="urn:microsoft.com/office/officeart/2009/3/layout/HorizontalOrganizationChart"/>
    <dgm:cxn modelId="{E143B761-31F4-D342-B4DD-B3596256D53F}" type="presOf" srcId="{810CCB98-5885-4633-A96B-62E7C714BAE1}" destId="{C2EB1C72-0E65-4141-8CCD-78FF35C6E476}" srcOrd="0" destOrd="0" presId="urn:microsoft.com/office/officeart/2009/3/layout/HorizontalOrganizationChart"/>
    <dgm:cxn modelId="{31043213-438C-D14B-B8D7-01C231D635F2}" type="presOf" srcId="{D16E6007-91A9-447C-8BAF-1F21D708CBA8}" destId="{3210CF1F-41BA-46D3-80D7-ED746DAD0DB6}" srcOrd="0" destOrd="0" presId="urn:microsoft.com/office/officeart/2009/3/layout/HorizontalOrganizationChart"/>
    <dgm:cxn modelId="{6B569906-B760-1143-AF40-6566C5F386A6}" type="presOf" srcId="{2C636D09-2952-4DCD-9720-8CCD6924BB7F}" destId="{579A9E35-C605-4F0E-BB6B-F0B1E3AFAFF7}" srcOrd="0" destOrd="0" presId="urn:microsoft.com/office/officeart/2009/3/layout/HorizontalOrganizationChart"/>
    <dgm:cxn modelId="{D7DDBE3F-E98C-42E9-B015-FBF5E02BA3D2}" srcId="{F045A33D-A8C3-4E62-B688-DE3D8FC80932}" destId="{12BB85F3-63A1-49EA-A5D4-48EB403F8461}" srcOrd="4" destOrd="0" parTransId="{EC9D4BC5-5FA0-473B-819A-BE9160246AF6}" sibTransId="{1DE09B5F-D3D3-4277-803E-D799F6C8B9D3}"/>
    <dgm:cxn modelId="{B7E99226-6F5D-D94C-96A1-EF3AFC9C982A}" type="presParOf" srcId="{9D3590FF-6E71-45CA-8802-D9E9C5AF2DC0}" destId="{598FD7B3-67D7-4BCC-B43A-3F40774B88A8}" srcOrd="0" destOrd="0" presId="urn:microsoft.com/office/officeart/2009/3/layout/HorizontalOrganizationChart"/>
    <dgm:cxn modelId="{80295026-6115-BA44-B7A1-909D797C8C06}" type="presParOf" srcId="{598FD7B3-67D7-4BCC-B43A-3F40774B88A8}" destId="{23F90F99-A8FB-4F81-8CC0-E0F29605595F}" srcOrd="0" destOrd="0" presId="urn:microsoft.com/office/officeart/2009/3/layout/HorizontalOrganizationChart"/>
    <dgm:cxn modelId="{35318414-49EF-594A-96B3-A06FE112ABCB}" type="presParOf" srcId="{23F90F99-A8FB-4F81-8CC0-E0F29605595F}" destId="{1AAEBC08-BB84-4710-857E-F7861460B619}" srcOrd="0" destOrd="0" presId="urn:microsoft.com/office/officeart/2009/3/layout/HorizontalOrganizationChart"/>
    <dgm:cxn modelId="{1291AE5F-21ED-A948-8AB1-66CFEE9F5B51}" type="presParOf" srcId="{23F90F99-A8FB-4F81-8CC0-E0F29605595F}" destId="{A6215A90-CBA2-4BCE-929D-0641C6A03682}" srcOrd="1" destOrd="0" presId="urn:microsoft.com/office/officeart/2009/3/layout/HorizontalOrganizationChart"/>
    <dgm:cxn modelId="{D13B5DE4-034D-044F-8EA0-F7425A7AE0BA}" type="presParOf" srcId="{598FD7B3-67D7-4BCC-B43A-3F40774B88A8}" destId="{270BB6F4-5C5C-4B93-BE9A-68C96214804B}" srcOrd="1" destOrd="0" presId="urn:microsoft.com/office/officeart/2009/3/layout/HorizontalOrganizationChart"/>
    <dgm:cxn modelId="{6EA1461F-6E06-2747-B1D7-E886EEB9D3C2}" type="presParOf" srcId="{270BB6F4-5C5C-4B93-BE9A-68C96214804B}" destId="{EF24DF29-FDFA-4317-920C-8889DE65C88C}" srcOrd="0" destOrd="0" presId="urn:microsoft.com/office/officeart/2009/3/layout/HorizontalOrganizationChart"/>
    <dgm:cxn modelId="{37305AE5-86D3-7E47-9AE2-752EF8342CB2}" type="presParOf" srcId="{270BB6F4-5C5C-4B93-BE9A-68C96214804B}" destId="{C0B84A59-9B39-4784-A162-424C47585978}" srcOrd="1" destOrd="0" presId="urn:microsoft.com/office/officeart/2009/3/layout/HorizontalOrganizationChart"/>
    <dgm:cxn modelId="{6B2052A6-B15D-ED4A-91A4-A2E55165CFA3}" type="presParOf" srcId="{C0B84A59-9B39-4784-A162-424C47585978}" destId="{F506CBCB-CAF1-413D-8297-879009593B58}" srcOrd="0" destOrd="0" presId="urn:microsoft.com/office/officeart/2009/3/layout/HorizontalOrganizationChart"/>
    <dgm:cxn modelId="{AA14B06C-D36A-3840-9E7F-E436E3A9FFEE}" type="presParOf" srcId="{F506CBCB-CAF1-413D-8297-879009593B58}" destId="{E07236A4-FA5B-4321-BC92-A17473122365}" srcOrd="0" destOrd="0" presId="urn:microsoft.com/office/officeart/2009/3/layout/HorizontalOrganizationChart"/>
    <dgm:cxn modelId="{E6421403-928A-AA4A-BB52-704A7787251C}" type="presParOf" srcId="{F506CBCB-CAF1-413D-8297-879009593B58}" destId="{744FC03F-7AD7-4548-B5D4-B9F8C2E4B519}" srcOrd="1" destOrd="0" presId="urn:microsoft.com/office/officeart/2009/3/layout/HorizontalOrganizationChart"/>
    <dgm:cxn modelId="{DDC5B04D-F09D-DF46-B681-71B9E1CF2F62}" type="presParOf" srcId="{C0B84A59-9B39-4784-A162-424C47585978}" destId="{BD0C9263-4FBF-4DD1-B2CA-21E9DBBF7D48}" srcOrd="1" destOrd="0" presId="urn:microsoft.com/office/officeart/2009/3/layout/HorizontalOrganizationChart"/>
    <dgm:cxn modelId="{CA01689C-01EB-004D-A6FF-12C2607A7D97}" type="presParOf" srcId="{C0B84A59-9B39-4784-A162-424C47585978}" destId="{621C0960-2245-48AD-B181-D2FB3F9231A7}" srcOrd="2" destOrd="0" presId="urn:microsoft.com/office/officeart/2009/3/layout/HorizontalOrganizationChart"/>
    <dgm:cxn modelId="{6BD1387A-1F15-C641-84F5-8918C8C3327D}" type="presParOf" srcId="{270BB6F4-5C5C-4B93-BE9A-68C96214804B}" destId="{4127BCF3-2D39-4934-BC64-9B1CE9C14A32}" srcOrd="2" destOrd="0" presId="urn:microsoft.com/office/officeart/2009/3/layout/HorizontalOrganizationChart"/>
    <dgm:cxn modelId="{BDCE634E-A18B-2141-B779-B2BF8FEECF70}" type="presParOf" srcId="{270BB6F4-5C5C-4B93-BE9A-68C96214804B}" destId="{59AA569F-6F73-40BC-A357-9A6B5438A254}" srcOrd="3" destOrd="0" presId="urn:microsoft.com/office/officeart/2009/3/layout/HorizontalOrganizationChart"/>
    <dgm:cxn modelId="{48F7953D-B9DF-2B47-A69F-4752B16E9C86}" type="presParOf" srcId="{59AA569F-6F73-40BC-A357-9A6B5438A254}" destId="{92948C25-9943-478D-A661-F0A6CC257769}" srcOrd="0" destOrd="0" presId="urn:microsoft.com/office/officeart/2009/3/layout/HorizontalOrganizationChart"/>
    <dgm:cxn modelId="{0635DC30-EF8C-2145-8E07-B1DE09AE69A8}" type="presParOf" srcId="{92948C25-9943-478D-A661-F0A6CC257769}" destId="{579A9E35-C605-4F0E-BB6B-F0B1E3AFAFF7}" srcOrd="0" destOrd="0" presId="urn:microsoft.com/office/officeart/2009/3/layout/HorizontalOrganizationChart"/>
    <dgm:cxn modelId="{59659928-E1EB-0D46-88D8-9BC55E4E0A11}" type="presParOf" srcId="{92948C25-9943-478D-A661-F0A6CC257769}" destId="{64DB70AB-8A36-4BA3-B549-29CE1570AD66}" srcOrd="1" destOrd="0" presId="urn:microsoft.com/office/officeart/2009/3/layout/HorizontalOrganizationChart"/>
    <dgm:cxn modelId="{DC6F5F45-DF87-E448-AEF0-788EDAC2B8AC}" type="presParOf" srcId="{59AA569F-6F73-40BC-A357-9A6B5438A254}" destId="{F87E358E-89C4-45A6-A8EA-54D92D1B1BDD}" srcOrd="1" destOrd="0" presId="urn:microsoft.com/office/officeart/2009/3/layout/HorizontalOrganizationChart"/>
    <dgm:cxn modelId="{1558794C-5D51-4443-B5AC-A7D5FEB6E583}" type="presParOf" srcId="{59AA569F-6F73-40BC-A357-9A6B5438A254}" destId="{1BD109B4-F00D-4932-8164-F9166727B143}" srcOrd="2" destOrd="0" presId="urn:microsoft.com/office/officeart/2009/3/layout/HorizontalOrganizationChart"/>
    <dgm:cxn modelId="{CDAC2D82-0537-3748-9E1B-68CF04C2E4E6}" type="presParOf" srcId="{598FD7B3-67D7-4BCC-B43A-3F40774B88A8}" destId="{1719FBDA-F4B5-4EFC-B499-F4686B7A3D91}" srcOrd="2" destOrd="0" presId="urn:microsoft.com/office/officeart/2009/3/layout/HorizontalOrganizationChart"/>
    <dgm:cxn modelId="{BD27DC73-1B8B-B243-93B2-B60774F68C7D}" type="presParOf" srcId="{9D3590FF-6E71-45CA-8802-D9E9C5AF2DC0}" destId="{42AD85E7-45BB-4323-88A2-087056868ACE}" srcOrd="1" destOrd="0" presId="urn:microsoft.com/office/officeart/2009/3/layout/HorizontalOrganizationChart"/>
    <dgm:cxn modelId="{E3B50849-E954-7641-A5F4-21A3A9433ED5}" type="presParOf" srcId="{42AD85E7-45BB-4323-88A2-087056868ACE}" destId="{DBE264B5-0943-431C-AD33-9F3C18E4C1F7}" srcOrd="0" destOrd="0" presId="urn:microsoft.com/office/officeart/2009/3/layout/HorizontalOrganizationChart"/>
    <dgm:cxn modelId="{9A35A856-FFEF-8945-8270-C2D028626EF6}" type="presParOf" srcId="{DBE264B5-0943-431C-AD33-9F3C18E4C1F7}" destId="{4889765D-8DAF-4757-BC1B-76B2133D37A8}" srcOrd="0" destOrd="0" presId="urn:microsoft.com/office/officeart/2009/3/layout/HorizontalOrganizationChart"/>
    <dgm:cxn modelId="{429635A7-8CD8-C549-95AA-E3C7939D5FE4}" type="presParOf" srcId="{DBE264B5-0943-431C-AD33-9F3C18E4C1F7}" destId="{66E4058B-E390-4650-BF5C-E693F9729DBC}" srcOrd="1" destOrd="0" presId="urn:microsoft.com/office/officeart/2009/3/layout/HorizontalOrganizationChart"/>
    <dgm:cxn modelId="{3405D8DB-12E1-CB4F-BB81-6C0526610594}" type="presParOf" srcId="{42AD85E7-45BB-4323-88A2-087056868ACE}" destId="{D5BC693F-09B2-49E8-8081-BE8FADA8BB0E}" srcOrd="1" destOrd="0" presId="urn:microsoft.com/office/officeart/2009/3/layout/HorizontalOrganizationChart"/>
    <dgm:cxn modelId="{D3344E88-194A-194F-8FA4-DEC70F469373}" type="presParOf" srcId="{D5BC693F-09B2-49E8-8081-BE8FADA8BB0E}" destId="{96166A0B-70DF-4E71-8F36-B2FEB15D27C1}" srcOrd="0" destOrd="0" presId="urn:microsoft.com/office/officeart/2009/3/layout/HorizontalOrganizationChart"/>
    <dgm:cxn modelId="{038E301A-64F6-7D4B-BF91-2D7F0CADB6C0}" type="presParOf" srcId="{D5BC693F-09B2-49E8-8081-BE8FADA8BB0E}" destId="{E3853F02-D78C-4655-8AF8-7034EDC03297}" srcOrd="1" destOrd="0" presId="urn:microsoft.com/office/officeart/2009/3/layout/HorizontalOrganizationChart"/>
    <dgm:cxn modelId="{0B396297-B033-DD41-A081-61DFE5D5CBF7}" type="presParOf" srcId="{E3853F02-D78C-4655-8AF8-7034EDC03297}" destId="{7D6CB475-5FFF-4280-8769-4A0A541603E7}" srcOrd="0" destOrd="0" presId="urn:microsoft.com/office/officeart/2009/3/layout/HorizontalOrganizationChart"/>
    <dgm:cxn modelId="{F54C7FE9-7B85-704F-A854-1472E1D1AF9C}" type="presParOf" srcId="{7D6CB475-5FFF-4280-8769-4A0A541603E7}" destId="{3EE8DE2E-5F58-40A5-A032-8A807D9B0D2D}" srcOrd="0" destOrd="0" presId="urn:microsoft.com/office/officeart/2009/3/layout/HorizontalOrganizationChart"/>
    <dgm:cxn modelId="{55BD5B37-8B4B-9E44-A56D-FC39A9F1C1CB}" type="presParOf" srcId="{7D6CB475-5FFF-4280-8769-4A0A541603E7}" destId="{A1F0CD4D-C5E5-4C1C-BC30-84B2BBDE876F}" srcOrd="1" destOrd="0" presId="urn:microsoft.com/office/officeart/2009/3/layout/HorizontalOrganizationChart"/>
    <dgm:cxn modelId="{AB9A11D3-617A-754F-BB65-14DBE7F3F7A8}" type="presParOf" srcId="{E3853F02-D78C-4655-8AF8-7034EDC03297}" destId="{B9325719-01B5-4809-97B1-A26D52BED1C9}" srcOrd="1" destOrd="0" presId="urn:microsoft.com/office/officeart/2009/3/layout/HorizontalOrganizationChart"/>
    <dgm:cxn modelId="{50E2BEB1-4B3C-E04B-AC03-EEFCBFE5A423}" type="presParOf" srcId="{E3853F02-D78C-4655-8AF8-7034EDC03297}" destId="{7B5DE18A-6E8C-4E70-89D9-84A4786451FF}" srcOrd="2" destOrd="0" presId="urn:microsoft.com/office/officeart/2009/3/layout/HorizontalOrganizationChart"/>
    <dgm:cxn modelId="{9D35C85A-0CAB-F945-A06D-70B59ED73690}" type="presParOf" srcId="{D5BC693F-09B2-49E8-8081-BE8FADA8BB0E}" destId="{C640E55F-CA57-4CC0-88DC-969D44F3AC60}" srcOrd="2" destOrd="0" presId="urn:microsoft.com/office/officeart/2009/3/layout/HorizontalOrganizationChart"/>
    <dgm:cxn modelId="{133BCF36-750C-F34B-BB3F-1AA8D9D84742}" type="presParOf" srcId="{D5BC693F-09B2-49E8-8081-BE8FADA8BB0E}" destId="{F1491C88-AEA5-4D4B-8667-67B53877D300}" srcOrd="3" destOrd="0" presId="urn:microsoft.com/office/officeart/2009/3/layout/HorizontalOrganizationChart"/>
    <dgm:cxn modelId="{C1010D87-6629-7B4F-B79C-B66A05E31034}" type="presParOf" srcId="{F1491C88-AEA5-4D4B-8667-67B53877D300}" destId="{09DB5E1C-073E-4CC9-977B-079627C93AE0}" srcOrd="0" destOrd="0" presId="urn:microsoft.com/office/officeart/2009/3/layout/HorizontalOrganizationChart"/>
    <dgm:cxn modelId="{61736AA3-BC68-C747-A93B-C27F55EDDF68}" type="presParOf" srcId="{09DB5E1C-073E-4CC9-977B-079627C93AE0}" destId="{03F7E4D8-FBB2-406E-9683-A159D318D93B}" srcOrd="0" destOrd="0" presId="urn:microsoft.com/office/officeart/2009/3/layout/HorizontalOrganizationChart"/>
    <dgm:cxn modelId="{3A294447-BB51-804E-B9D4-2E919F66E926}" type="presParOf" srcId="{09DB5E1C-073E-4CC9-977B-079627C93AE0}" destId="{84673AEC-1ABA-4F62-9746-9FF94E53B442}" srcOrd="1" destOrd="0" presId="urn:microsoft.com/office/officeart/2009/3/layout/HorizontalOrganizationChart"/>
    <dgm:cxn modelId="{37E02E36-CC5A-6545-9541-66DFC567369E}" type="presParOf" srcId="{F1491C88-AEA5-4D4B-8667-67B53877D300}" destId="{54AD8D08-D3FF-4706-AA4F-E90CB91B4BBB}" srcOrd="1" destOrd="0" presId="urn:microsoft.com/office/officeart/2009/3/layout/HorizontalOrganizationChart"/>
    <dgm:cxn modelId="{66FB22ED-AF33-EF4E-8F29-3F003171B28C}" type="presParOf" srcId="{F1491C88-AEA5-4D4B-8667-67B53877D300}" destId="{12115613-890C-45A9-98AB-B078BAF5F19C}" srcOrd="2" destOrd="0" presId="urn:microsoft.com/office/officeart/2009/3/layout/HorizontalOrganizationChart"/>
    <dgm:cxn modelId="{458B6693-36D7-BB43-A00A-FC90F2EF152E}" type="presParOf" srcId="{D5BC693F-09B2-49E8-8081-BE8FADA8BB0E}" destId="{E0267805-CCF6-4B10-B012-CBDC922907B5}" srcOrd="4" destOrd="0" presId="urn:microsoft.com/office/officeart/2009/3/layout/HorizontalOrganizationChart"/>
    <dgm:cxn modelId="{6F276797-9EC0-514B-AACE-C597434291FF}" type="presParOf" srcId="{D5BC693F-09B2-49E8-8081-BE8FADA8BB0E}" destId="{69D5878C-E18B-49E0-A203-A2CBC90FEE0A}" srcOrd="5" destOrd="0" presId="urn:microsoft.com/office/officeart/2009/3/layout/HorizontalOrganizationChart"/>
    <dgm:cxn modelId="{1928DE7D-9C19-AD42-8CEF-002C0467C7BA}" type="presParOf" srcId="{69D5878C-E18B-49E0-A203-A2CBC90FEE0A}" destId="{AF989FE6-7CF6-4AC3-BC76-8ECC3A3B725A}" srcOrd="0" destOrd="0" presId="urn:microsoft.com/office/officeart/2009/3/layout/HorizontalOrganizationChart"/>
    <dgm:cxn modelId="{DDD9E6DF-D88A-A644-A9A7-48A1E613D5E8}" type="presParOf" srcId="{AF989FE6-7CF6-4AC3-BC76-8ECC3A3B725A}" destId="{C2EB1C72-0E65-4141-8CCD-78FF35C6E476}" srcOrd="0" destOrd="0" presId="urn:microsoft.com/office/officeart/2009/3/layout/HorizontalOrganizationChart"/>
    <dgm:cxn modelId="{1498A803-C424-E449-8FFE-35FEBF843693}" type="presParOf" srcId="{AF989FE6-7CF6-4AC3-BC76-8ECC3A3B725A}" destId="{A08D8FCE-B5CE-4D7D-BAAF-794DEEAD9F96}" srcOrd="1" destOrd="0" presId="urn:microsoft.com/office/officeart/2009/3/layout/HorizontalOrganizationChart"/>
    <dgm:cxn modelId="{E6D5C286-0A40-7B44-B87D-F37BEBE96FE1}" type="presParOf" srcId="{69D5878C-E18B-49E0-A203-A2CBC90FEE0A}" destId="{E99CD5B9-CB4C-4E8B-9C83-419AA15ECCC8}" srcOrd="1" destOrd="0" presId="urn:microsoft.com/office/officeart/2009/3/layout/HorizontalOrganizationChart"/>
    <dgm:cxn modelId="{44A6C904-AC1D-0C41-AC6E-4408CBAB45CD}" type="presParOf" srcId="{69D5878C-E18B-49E0-A203-A2CBC90FEE0A}" destId="{7AB613B0-9B34-40EE-B8CA-A0B4C705B3EA}" srcOrd="2" destOrd="0" presId="urn:microsoft.com/office/officeart/2009/3/layout/HorizontalOrganizationChart"/>
    <dgm:cxn modelId="{F902237D-8958-1143-BA71-35A6C1EB4064}" type="presParOf" srcId="{D5BC693F-09B2-49E8-8081-BE8FADA8BB0E}" destId="{B55A8ACB-74CC-4212-974E-1E2A19552EC3}" srcOrd="6" destOrd="0" presId="urn:microsoft.com/office/officeart/2009/3/layout/HorizontalOrganizationChart"/>
    <dgm:cxn modelId="{6FD4E0A3-D2FA-DD43-8780-FE6D4DD49417}" type="presParOf" srcId="{D5BC693F-09B2-49E8-8081-BE8FADA8BB0E}" destId="{4860AB4C-A7AA-469D-84F1-AED5F0A56BD9}" srcOrd="7" destOrd="0" presId="urn:microsoft.com/office/officeart/2009/3/layout/HorizontalOrganizationChart"/>
    <dgm:cxn modelId="{C24E35FD-5F44-814C-99FB-0881D66364D3}" type="presParOf" srcId="{4860AB4C-A7AA-469D-84F1-AED5F0A56BD9}" destId="{D271ECEE-99E9-405A-BBB5-C611DE51F60C}" srcOrd="0" destOrd="0" presId="urn:microsoft.com/office/officeart/2009/3/layout/HorizontalOrganizationChart"/>
    <dgm:cxn modelId="{916D6CAF-6813-A042-B680-C498E46F0D25}" type="presParOf" srcId="{D271ECEE-99E9-405A-BBB5-C611DE51F60C}" destId="{3210CF1F-41BA-46D3-80D7-ED746DAD0DB6}" srcOrd="0" destOrd="0" presId="urn:microsoft.com/office/officeart/2009/3/layout/HorizontalOrganizationChart"/>
    <dgm:cxn modelId="{C4E79F40-C51E-804B-950A-CBCF234E2C4C}" type="presParOf" srcId="{D271ECEE-99E9-405A-BBB5-C611DE51F60C}" destId="{F2006550-4862-4ABF-B18F-48BA48EBB712}" srcOrd="1" destOrd="0" presId="urn:microsoft.com/office/officeart/2009/3/layout/HorizontalOrganizationChart"/>
    <dgm:cxn modelId="{4C72D9E8-74AC-6445-8A1D-B0BAF9490C95}" type="presParOf" srcId="{4860AB4C-A7AA-469D-84F1-AED5F0A56BD9}" destId="{B5E1392E-737A-4D2C-BDC5-8877BC79F81A}" srcOrd="1" destOrd="0" presId="urn:microsoft.com/office/officeart/2009/3/layout/HorizontalOrganizationChart"/>
    <dgm:cxn modelId="{347D998C-1995-2C44-81E4-C1E5E0E52563}" type="presParOf" srcId="{4860AB4C-A7AA-469D-84F1-AED5F0A56BD9}" destId="{0DBC37F3-2744-45E0-8AFE-65442A4E5D7A}" srcOrd="2" destOrd="0" presId="urn:microsoft.com/office/officeart/2009/3/layout/HorizontalOrganizationChart"/>
    <dgm:cxn modelId="{D9F77677-A6BE-4845-B5D8-FD17ACB84E2A}" type="presParOf" srcId="{D5BC693F-09B2-49E8-8081-BE8FADA8BB0E}" destId="{E112F3C2-8B4F-4DE0-8183-8D5B68B36D29}" srcOrd="8" destOrd="0" presId="urn:microsoft.com/office/officeart/2009/3/layout/HorizontalOrganizationChart"/>
    <dgm:cxn modelId="{20CDC895-6EA3-E44D-9514-5E8040599729}" type="presParOf" srcId="{D5BC693F-09B2-49E8-8081-BE8FADA8BB0E}" destId="{79A282A7-E0D9-428C-84D1-25D0E53E2E8D}" srcOrd="9" destOrd="0" presId="urn:microsoft.com/office/officeart/2009/3/layout/HorizontalOrganizationChart"/>
    <dgm:cxn modelId="{A7FEFB06-1213-1349-A7C9-3E85C1ED6EC2}" type="presParOf" srcId="{79A282A7-E0D9-428C-84D1-25D0E53E2E8D}" destId="{0D25031B-562E-4AB5-AF60-B66A390BC7E4}" srcOrd="0" destOrd="0" presId="urn:microsoft.com/office/officeart/2009/3/layout/HorizontalOrganizationChart"/>
    <dgm:cxn modelId="{F8DD6F8D-7B2C-A342-8DD0-B97B1138B2EC}" type="presParOf" srcId="{0D25031B-562E-4AB5-AF60-B66A390BC7E4}" destId="{9027BD5E-90FD-4A61-8203-831935DC05D3}" srcOrd="0" destOrd="0" presId="urn:microsoft.com/office/officeart/2009/3/layout/HorizontalOrganizationChart"/>
    <dgm:cxn modelId="{3684EDE7-C3E7-0140-A03E-B5E73368BDFE}" type="presParOf" srcId="{0D25031B-562E-4AB5-AF60-B66A390BC7E4}" destId="{F997F1D7-2F76-4951-9976-AD4E8D2C0BC7}" srcOrd="1" destOrd="0" presId="urn:microsoft.com/office/officeart/2009/3/layout/HorizontalOrganizationChart"/>
    <dgm:cxn modelId="{EC675312-F11D-0144-9AD5-8771FD587289}" type="presParOf" srcId="{79A282A7-E0D9-428C-84D1-25D0E53E2E8D}" destId="{420120B6-0D76-42DA-A854-90AF78BB61EC}" srcOrd="1" destOrd="0" presId="urn:microsoft.com/office/officeart/2009/3/layout/HorizontalOrganizationChart"/>
    <dgm:cxn modelId="{B26F9BC7-8A5B-7645-86D4-7DE9AD67704B}" type="presParOf" srcId="{79A282A7-E0D9-428C-84D1-25D0E53E2E8D}" destId="{AFFBC83A-8679-48F3-8CA1-8FF238F957FA}" srcOrd="2" destOrd="0" presId="urn:microsoft.com/office/officeart/2009/3/layout/HorizontalOrganizationChart"/>
    <dgm:cxn modelId="{521F4F44-63B5-0749-88B4-382A3C6C2AAA}" type="presParOf" srcId="{42AD85E7-45BB-4323-88A2-087056868ACE}" destId="{8D4614D0-700D-469F-AA7C-C9A8FDF2C70E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ACACC6-66D4-4881-BB19-6E8CD269CD53}" type="doc">
      <dgm:prSet loTypeId="urn:microsoft.com/office/officeart/2005/8/layout/venn1" loCatId="relationship" qsTypeId="urn:microsoft.com/office/officeart/2005/8/quickstyle/simple1#7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EFDDA96D-15C4-415F-97FE-F3A15A709F8B}">
      <dgm:prSet phldrT="[Testo]"/>
      <dgm:spPr/>
      <dgm:t>
        <a:bodyPr/>
        <a:lstStyle/>
        <a:p>
          <a:r>
            <a:rPr lang="en-GB" dirty="0" smtClean="0"/>
            <a:t>Agriculture sector</a:t>
          </a:r>
          <a:endParaRPr lang="it-IT" dirty="0"/>
        </a:p>
      </dgm:t>
    </dgm:pt>
    <dgm:pt modelId="{AA30AD22-8C51-4D1C-A5B9-F2D54B59403D}" type="parTrans" cxnId="{728C6B73-E241-4373-89F0-6791AEE659CF}">
      <dgm:prSet/>
      <dgm:spPr/>
      <dgm:t>
        <a:bodyPr/>
        <a:lstStyle/>
        <a:p>
          <a:endParaRPr lang="it-IT"/>
        </a:p>
      </dgm:t>
    </dgm:pt>
    <dgm:pt modelId="{10DD5EE2-6D12-4FB0-9A0E-45B47DC00C36}" type="sibTrans" cxnId="{728C6B73-E241-4373-89F0-6791AEE659CF}">
      <dgm:prSet/>
      <dgm:spPr/>
      <dgm:t>
        <a:bodyPr/>
        <a:lstStyle/>
        <a:p>
          <a:endParaRPr lang="it-IT"/>
        </a:p>
      </dgm:t>
    </dgm:pt>
    <dgm:pt modelId="{56F6742B-F9FB-4332-B17D-17FA2479F5A7}">
      <dgm:prSet phldrT="[Testo]"/>
      <dgm:spPr/>
      <dgm:t>
        <a:bodyPr/>
        <a:lstStyle/>
        <a:p>
          <a:r>
            <a:rPr lang="en-GB" dirty="0" smtClean="0"/>
            <a:t>product promotion Consortia</a:t>
          </a:r>
        </a:p>
      </dgm:t>
    </dgm:pt>
    <dgm:pt modelId="{09BED62A-2ED8-4AF2-9DB0-E086C658E01E}" type="parTrans" cxnId="{CEF602F0-CC85-4189-9817-F65556A87F9D}">
      <dgm:prSet/>
      <dgm:spPr/>
      <dgm:t>
        <a:bodyPr/>
        <a:lstStyle/>
        <a:p>
          <a:endParaRPr lang="it-IT"/>
        </a:p>
      </dgm:t>
    </dgm:pt>
    <dgm:pt modelId="{33F4FBBE-F84B-4A14-93B0-552569C64D2D}" type="sibTrans" cxnId="{CEF602F0-CC85-4189-9817-F65556A87F9D}">
      <dgm:prSet/>
      <dgm:spPr/>
      <dgm:t>
        <a:bodyPr/>
        <a:lstStyle/>
        <a:p>
          <a:endParaRPr lang="it-IT"/>
        </a:p>
      </dgm:t>
    </dgm:pt>
    <dgm:pt modelId="{C1EF0893-91A3-41EA-9A58-F2417E851897}">
      <dgm:prSet phldrT="[Testo]"/>
      <dgm:spPr/>
      <dgm:t>
        <a:bodyPr/>
        <a:lstStyle/>
        <a:p>
          <a:r>
            <a:rPr lang="en-GB" dirty="0" smtClean="0"/>
            <a:t>agro-food production chains</a:t>
          </a:r>
        </a:p>
      </dgm:t>
    </dgm:pt>
    <dgm:pt modelId="{A7C9015E-5852-4017-9224-74D533FAFB08}" type="parTrans" cxnId="{AF7ED339-1CB7-41E1-A1D7-9AC18BD5A84A}">
      <dgm:prSet/>
      <dgm:spPr/>
      <dgm:t>
        <a:bodyPr/>
        <a:lstStyle/>
        <a:p>
          <a:endParaRPr lang="it-IT"/>
        </a:p>
      </dgm:t>
    </dgm:pt>
    <dgm:pt modelId="{B2BCE43F-9BF5-4EAA-BF64-732E888F6181}" type="sibTrans" cxnId="{AF7ED339-1CB7-41E1-A1D7-9AC18BD5A84A}">
      <dgm:prSet/>
      <dgm:spPr/>
      <dgm:t>
        <a:bodyPr/>
        <a:lstStyle/>
        <a:p>
          <a:endParaRPr lang="it-IT"/>
        </a:p>
      </dgm:t>
    </dgm:pt>
    <dgm:pt modelId="{1E7116B1-9236-40D7-88F3-9191B27FF39B}">
      <dgm:prSet phldrT="[Testo]"/>
      <dgm:spPr/>
      <dgm:t>
        <a:bodyPr/>
        <a:lstStyle/>
        <a:p>
          <a:r>
            <a:rPr lang="en-GB" dirty="0" smtClean="0"/>
            <a:t>Hospitality sector </a:t>
          </a:r>
        </a:p>
      </dgm:t>
    </dgm:pt>
    <dgm:pt modelId="{89D05453-6369-483A-BD6D-0F6BC92F1C20}" type="parTrans" cxnId="{2101300A-B6EA-49F6-A7E5-9F0EDD2B3993}">
      <dgm:prSet/>
      <dgm:spPr/>
      <dgm:t>
        <a:bodyPr/>
        <a:lstStyle/>
        <a:p>
          <a:endParaRPr lang="it-IT"/>
        </a:p>
      </dgm:t>
    </dgm:pt>
    <dgm:pt modelId="{C469552E-2761-4F54-85C1-656098F3CF1D}" type="sibTrans" cxnId="{2101300A-B6EA-49F6-A7E5-9F0EDD2B3993}">
      <dgm:prSet/>
      <dgm:spPr/>
      <dgm:t>
        <a:bodyPr/>
        <a:lstStyle/>
        <a:p>
          <a:endParaRPr lang="it-IT"/>
        </a:p>
      </dgm:t>
    </dgm:pt>
    <dgm:pt modelId="{710244F3-24BD-4083-8458-184177F153C9}">
      <dgm:prSet phldrT="[Testo]"/>
      <dgm:spPr/>
      <dgm:t>
        <a:bodyPr/>
        <a:lstStyle/>
        <a:p>
          <a:r>
            <a:rPr lang="en-GB" dirty="0" smtClean="0"/>
            <a:t>agro-tourisms, </a:t>
          </a:r>
          <a:endParaRPr lang="it-IT" dirty="0"/>
        </a:p>
      </dgm:t>
    </dgm:pt>
    <dgm:pt modelId="{E677A610-CABC-422C-A22E-EFB22D0098BC}" type="parTrans" cxnId="{D0A46458-7199-4D96-A784-515E24F8A3B8}">
      <dgm:prSet/>
      <dgm:spPr/>
      <dgm:t>
        <a:bodyPr/>
        <a:lstStyle/>
        <a:p>
          <a:endParaRPr lang="it-IT"/>
        </a:p>
      </dgm:t>
    </dgm:pt>
    <dgm:pt modelId="{535CF9CF-E5C5-4171-BE59-9B4990056484}" type="sibTrans" cxnId="{D0A46458-7199-4D96-A784-515E24F8A3B8}">
      <dgm:prSet/>
      <dgm:spPr/>
      <dgm:t>
        <a:bodyPr/>
        <a:lstStyle/>
        <a:p>
          <a:endParaRPr lang="it-IT"/>
        </a:p>
      </dgm:t>
    </dgm:pt>
    <dgm:pt modelId="{AADF8163-DA71-4A80-AC70-3359C7B55D03}">
      <dgm:prSet phldrT="[Testo]"/>
      <dgm:spPr/>
      <dgm:t>
        <a:bodyPr/>
        <a:lstStyle/>
        <a:p>
          <a:r>
            <a:rPr lang="en-GB" dirty="0" smtClean="0"/>
            <a:t>didactic farms,</a:t>
          </a:r>
          <a:endParaRPr lang="it-IT" dirty="0"/>
        </a:p>
      </dgm:t>
    </dgm:pt>
    <dgm:pt modelId="{01D14158-2A2D-4AC3-8C79-9366E7D2E6CC}" type="parTrans" cxnId="{43953708-C0B0-459F-9927-D7C6E0433359}">
      <dgm:prSet/>
      <dgm:spPr/>
      <dgm:t>
        <a:bodyPr/>
        <a:lstStyle/>
        <a:p>
          <a:endParaRPr lang="it-IT"/>
        </a:p>
      </dgm:t>
    </dgm:pt>
    <dgm:pt modelId="{1B5E32E0-1418-4A9E-9814-6E21B66AA547}" type="sibTrans" cxnId="{43953708-C0B0-459F-9927-D7C6E0433359}">
      <dgm:prSet/>
      <dgm:spPr/>
      <dgm:t>
        <a:bodyPr/>
        <a:lstStyle/>
        <a:p>
          <a:endParaRPr lang="it-IT"/>
        </a:p>
      </dgm:t>
    </dgm:pt>
    <dgm:pt modelId="{C1CE1F56-BD91-48F7-8762-1EC72F47A5D7}">
      <dgm:prSet phldrT="[Testo]"/>
      <dgm:spPr/>
      <dgm:t>
        <a:bodyPr/>
        <a:lstStyle/>
        <a:p>
          <a:r>
            <a:rPr lang="en-GB" dirty="0" smtClean="0"/>
            <a:t>restaurants</a:t>
          </a:r>
          <a:endParaRPr lang="it-IT" dirty="0"/>
        </a:p>
      </dgm:t>
    </dgm:pt>
    <dgm:pt modelId="{1F481FE4-89D2-442E-96D1-4F51B4DECEBF}" type="parTrans" cxnId="{E06BFC87-B1AE-40AF-833F-82907511C522}">
      <dgm:prSet/>
      <dgm:spPr/>
      <dgm:t>
        <a:bodyPr/>
        <a:lstStyle/>
        <a:p>
          <a:endParaRPr lang="it-IT"/>
        </a:p>
      </dgm:t>
    </dgm:pt>
    <dgm:pt modelId="{164A0BE5-79D4-413E-8A08-ED6CF1E4842A}" type="sibTrans" cxnId="{E06BFC87-B1AE-40AF-833F-82907511C522}">
      <dgm:prSet/>
      <dgm:spPr/>
      <dgm:t>
        <a:bodyPr/>
        <a:lstStyle/>
        <a:p>
          <a:endParaRPr lang="it-IT"/>
        </a:p>
      </dgm:t>
    </dgm:pt>
    <dgm:pt modelId="{C4652DAD-D447-4C3E-991B-AA6462577C8E}">
      <dgm:prSet phldrT="[Testo]"/>
      <dgm:spPr/>
      <dgm:t>
        <a:bodyPr/>
        <a:lstStyle/>
        <a:p>
          <a:r>
            <a:rPr lang="en-GB" dirty="0" smtClean="0"/>
            <a:t>Hotels</a:t>
          </a:r>
          <a:endParaRPr lang="it-IT" dirty="0"/>
        </a:p>
      </dgm:t>
    </dgm:pt>
    <dgm:pt modelId="{DBE12F7D-CB29-4373-8180-453BB3A6A143}" type="parTrans" cxnId="{09EAA7B9-CB0C-417B-8FAE-45DFBACB35B9}">
      <dgm:prSet/>
      <dgm:spPr/>
      <dgm:t>
        <a:bodyPr/>
        <a:lstStyle/>
        <a:p>
          <a:endParaRPr lang="it-IT"/>
        </a:p>
      </dgm:t>
    </dgm:pt>
    <dgm:pt modelId="{CFADBD14-F134-4F53-B002-8636C5F8CC1A}" type="sibTrans" cxnId="{09EAA7B9-CB0C-417B-8FAE-45DFBACB35B9}">
      <dgm:prSet/>
      <dgm:spPr/>
      <dgm:t>
        <a:bodyPr/>
        <a:lstStyle/>
        <a:p>
          <a:endParaRPr lang="it-IT"/>
        </a:p>
      </dgm:t>
    </dgm:pt>
    <dgm:pt modelId="{006A89CE-45F2-49B4-A07A-B761BDC208D8}">
      <dgm:prSet phldrT="[Testo]"/>
      <dgm:spPr/>
      <dgm:t>
        <a:bodyPr/>
        <a:lstStyle/>
        <a:p>
          <a:r>
            <a:rPr lang="en-GB" dirty="0" smtClean="0"/>
            <a:t>Education system</a:t>
          </a:r>
          <a:endParaRPr lang="it-IT" dirty="0"/>
        </a:p>
      </dgm:t>
    </dgm:pt>
    <dgm:pt modelId="{D78E5C9F-2413-4DF1-8D73-570973CFC7FF}" type="parTrans" cxnId="{91C740CD-6604-4E5D-A2CE-5066C91D126B}">
      <dgm:prSet/>
      <dgm:spPr/>
      <dgm:t>
        <a:bodyPr/>
        <a:lstStyle/>
        <a:p>
          <a:endParaRPr lang="it-IT"/>
        </a:p>
      </dgm:t>
    </dgm:pt>
    <dgm:pt modelId="{7E60FCE3-D553-43F1-9954-3DB9495E7281}" type="sibTrans" cxnId="{91C740CD-6604-4E5D-A2CE-5066C91D126B}">
      <dgm:prSet/>
      <dgm:spPr/>
      <dgm:t>
        <a:bodyPr/>
        <a:lstStyle/>
        <a:p>
          <a:endParaRPr lang="it-IT"/>
        </a:p>
      </dgm:t>
    </dgm:pt>
    <dgm:pt modelId="{BA81A812-7791-4E79-9A6C-C9FD292045BE}">
      <dgm:prSet phldrT="[Testo]"/>
      <dgm:spPr/>
      <dgm:t>
        <a:bodyPr/>
        <a:lstStyle/>
        <a:p>
          <a:r>
            <a:rPr lang="en-GB" dirty="0" smtClean="0"/>
            <a:t>Farms</a:t>
          </a:r>
          <a:endParaRPr lang="it-IT" dirty="0"/>
        </a:p>
      </dgm:t>
    </dgm:pt>
    <dgm:pt modelId="{F5B0BAE8-3A73-42EC-B950-D9864166F460}" type="parTrans" cxnId="{772A2FD5-1A06-40E8-B78F-ABF4F67FA215}">
      <dgm:prSet/>
      <dgm:spPr/>
      <dgm:t>
        <a:bodyPr/>
        <a:lstStyle/>
        <a:p>
          <a:endParaRPr lang="it-IT"/>
        </a:p>
      </dgm:t>
    </dgm:pt>
    <dgm:pt modelId="{2DB08795-AF27-4F45-BE29-F4A8DA4EAEA7}" type="sibTrans" cxnId="{772A2FD5-1A06-40E8-B78F-ABF4F67FA215}">
      <dgm:prSet/>
      <dgm:spPr/>
      <dgm:t>
        <a:bodyPr/>
        <a:lstStyle/>
        <a:p>
          <a:endParaRPr lang="it-IT"/>
        </a:p>
      </dgm:t>
    </dgm:pt>
    <dgm:pt modelId="{240CFD06-CE67-459D-A055-AAA666AA1485}">
      <dgm:prSet phldrT="[Testo]"/>
      <dgm:spPr/>
      <dgm:t>
        <a:bodyPr/>
        <a:lstStyle/>
        <a:p>
          <a:r>
            <a:rPr lang="en-GB" smtClean="0"/>
            <a:t>Tourism </a:t>
          </a:r>
          <a:r>
            <a:rPr lang="en-GB" dirty="0" smtClean="0"/>
            <a:t>and Catering schools</a:t>
          </a:r>
          <a:endParaRPr lang="it-IT" dirty="0"/>
        </a:p>
      </dgm:t>
    </dgm:pt>
    <dgm:pt modelId="{FABA2EB7-A208-4AFB-8FEC-A94F22AC67CB}" type="parTrans" cxnId="{441DC646-1468-48FE-B595-A183C9BC109D}">
      <dgm:prSet/>
      <dgm:spPr/>
      <dgm:t>
        <a:bodyPr/>
        <a:lstStyle/>
        <a:p>
          <a:endParaRPr lang="it-IT"/>
        </a:p>
      </dgm:t>
    </dgm:pt>
    <dgm:pt modelId="{1DF145A4-98F8-4651-8C01-E048563833E6}" type="sibTrans" cxnId="{441DC646-1468-48FE-B595-A183C9BC109D}">
      <dgm:prSet/>
      <dgm:spPr/>
      <dgm:t>
        <a:bodyPr/>
        <a:lstStyle/>
        <a:p>
          <a:endParaRPr lang="it-IT"/>
        </a:p>
      </dgm:t>
    </dgm:pt>
    <dgm:pt modelId="{1F0203CF-29CA-4794-9370-087850A38CAA}" type="pres">
      <dgm:prSet presAssocID="{9BACACC6-66D4-4881-BB19-6E8CD269CD5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3E193EB-5031-4A36-804C-DAFDD46BFF9D}" type="pres">
      <dgm:prSet presAssocID="{EFDDA96D-15C4-415F-97FE-F3A15A709F8B}" presName="circ1" presStyleLbl="vennNode1" presStyleIdx="0" presStyleCnt="3"/>
      <dgm:spPr/>
      <dgm:t>
        <a:bodyPr/>
        <a:lstStyle/>
        <a:p>
          <a:endParaRPr lang="it-IT"/>
        </a:p>
      </dgm:t>
    </dgm:pt>
    <dgm:pt modelId="{EE1D471B-596C-45E6-ABB1-ADDD09E0C5FA}" type="pres">
      <dgm:prSet presAssocID="{EFDDA96D-15C4-415F-97FE-F3A15A709F8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C0FD3F6-B35B-4136-B6A3-2682D4080B4E}" type="pres">
      <dgm:prSet presAssocID="{1E7116B1-9236-40D7-88F3-9191B27FF39B}" presName="circ2" presStyleLbl="vennNode1" presStyleIdx="1" presStyleCnt="3"/>
      <dgm:spPr/>
      <dgm:t>
        <a:bodyPr/>
        <a:lstStyle/>
        <a:p>
          <a:endParaRPr lang="it-IT"/>
        </a:p>
      </dgm:t>
    </dgm:pt>
    <dgm:pt modelId="{7AA43A80-5A43-440E-9F84-CE407A9BD960}" type="pres">
      <dgm:prSet presAssocID="{1E7116B1-9236-40D7-88F3-9191B27FF39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4D04A84-3449-456D-86F8-8192DC5C3CEC}" type="pres">
      <dgm:prSet presAssocID="{006A89CE-45F2-49B4-A07A-B761BDC208D8}" presName="circ3" presStyleLbl="vennNode1" presStyleIdx="2" presStyleCnt="3"/>
      <dgm:spPr/>
      <dgm:t>
        <a:bodyPr/>
        <a:lstStyle/>
        <a:p>
          <a:endParaRPr lang="it-IT"/>
        </a:p>
      </dgm:t>
    </dgm:pt>
    <dgm:pt modelId="{BF050855-69B2-4CFB-847E-44FFA2957566}" type="pres">
      <dgm:prSet presAssocID="{006A89CE-45F2-49B4-A07A-B761BDC208D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7981673-8813-3F4E-B5FC-6EE712B628D3}" type="presOf" srcId="{56F6742B-F9FB-4332-B17D-17FA2479F5A7}" destId="{EE1D471B-596C-45E6-ABB1-ADDD09E0C5FA}" srcOrd="1" destOrd="2" presId="urn:microsoft.com/office/officeart/2005/8/layout/venn1"/>
    <dgm:cxn modelId="{725D56EC-A21F-8142-9E26-F5817E72CE0A}" type="presOf" srcId="{006A89CE-45F2-49B4-A07A-B761BDC208D8}" destId="{BF050855-69B2-4CFB-847E-44FFA2957566}" srcOrd="1" destOrd="0" presId="urn:microsoft.com/office/officeart/2005/8/layout/venn1"/>
    <dgm:cxn modelId="{8D1982B3-972E-9D41-B058-1F381B1AD63C}" type="presOf" srcId="{1E7116B1-9236-40D7-88F3-9191B27FF39B}" destId="{7AA43A80-5A43-440E-9F84-CE407A9BD960}" srcOrd="1" destOrd="0" presId="urn:microsoft.com/office/officeart/2005/8/layout/venn1"/>
    <dgm:cxn modelId="{E06BFC87-B1AE-40AF-833F-82907511C522}" srcId="{1E7116B1-9236-40D7-88F3-9191B27FF39B}" destId="{C1CE1F56-BD91-48F7-8762-1EC72F47A5D7}" srcOrd="2" destOrd="0" parTransId="{1F481FE4-89D2-442E-96D1-4F51B4DECEBF}" sibTransId="{164A0BE5-79D4-413E-8A08-ED6CF1E4842A}"/>
    <dgm:cxn modelId="{43953708-C0B0-459F-9927-D7C6E0433359}" srcId="{1E7116B1-9236-40D7-88F3-9191B27FF39B}" destId="{AADF8163-DA71-4A80-AC70-3359C7B55D03}" srcOrd="1" destOrd="0" parTransId="{01D14158-2A2D-4AC3-8C79-9366E7D2E6CC}" sibTransId="{1B5E32E0-1418-4A9E-9814-6E21B66AA547}"/>
    <dgm:cxn modelId="{441DC646-1468-48FE-B595-A183C9BC109D}" srcId="{006A89CE-45F2-49B4-A07A-B761BDC208D8}" destId="{240CFD06-CE67-459D-A055-AAA666AA1485}" srcOrd="0" destOrd="0" parTransId="{FABA2EB7-A208-4AFB-8FEC-A94F22AC67CB}" sibTransId="{1DF145A4-98F8-4651-8C01-E048563833E6}"/>
    <dgm:cxn modelId="{34F0AB25-2B08-5644-8379-D12BD2557FA2}" type="presOf" srcId="{006A89CE-45F2-49B4-A07A-B761BDC208D8}" destId="{44D04A84-3449-456D-86F8-8192DC5C3CEC}" srcOrd="0" destOrd="0" presId="urn:microsoft.com/office/officeart/2005/8/layout/venn1"/>
    <dgm:cxn modelId="{2101300A-B6EA-49F6-A7E5-9F0EDD2B3993}" srcId="{9BACACC6-66D4-4881-BB19-6E8CD269CD53}" destId="{1E7116B1-9236-40D7-88F3-9191B27FF39B}" srcOrd="1" destOrd="0" parTransId="{89D05453-6369-483A-BD6D-0F6BC92F1C20}" sibTransId="{C469552E-2761-4F54-85C1-656098F3CF1D}"/>
    <dgm:cxn modelId="{CE24F6D1-1792-144C-A6D2-39C3A0F6E8F3}" type="presOf" srcId="{EFDDA96D-15C4-415F-97FE-F3A15A709F8B}" destId="{43E193EB-5031-4A36-804C-DAFDD46BFF9D}" srcOrd="0" destOrd="0" presId="urn:microsoft.com/office/officeart/2005/8/layout/venn1"/>
    <dgm:cxn modelId="{69B1C637-6B81-5F45-B57C-22475B5BA0B4}" type="presOf" srcId="{C1EF0893-91A3-41EA-9A58-F2417E851897}" destId="{43E193EB-5031-4A36-804C-DAFDD46BFF9D}" srcOrd="0" destOrd="3" presId="urn:microsoft.com/office/officeart/2005/8/layout/venn1"/>
    <dgm:cxn modelId="{5BB51815-AAF5-614A-BE7D-5D2AB3873BAD}" type="presOf" srcId="{1E7116B1-9236-40D7-88F3-9191B27FF39B}" destId="{AC0FD3F6-B35B-4136-B6A3-2682D4080B4E}" srcOrd="0" destOrd="0" presId="urn:microsoft.com/office/officeart/2005/8/layout/venn1"/>
    <dgm:cxn modelId="{688F972F-C831-3541-8867-0A59C8724717}" type="presOf" srcId="{9BACACC6-66D4-4881-BB19-6E8CD269CD53}" destId="{1F0203CF-29CA-4794-9370-087850A38CAA}" srcOrd="0" destOrd="0" presId="urn:microsoft.com/office/officeart/2005/8/layout/venn1"/>
    <dgm:cxn modelId="{BCC0037A-C40E-4B43-9D32-91A1BC0B019C}" type="presOf" srcId="{AADF8163-DA71-4A80-AC70-3359C7B55D03}" destId="{AC0FD3F6-B35B-4136-B6A3-2682D4080B4E}" srcOrd="0" destOrd="2" presId="urn:microsoft.com/office/officeart/2005/8/layout/venn1"/>
    <dgm:cxn modelId="{398D315D-4C62-1D49-80B3-1FCAF8DC14D5}" type="presOf" srcId="{C4652DAD-D447-4C3E-991B-AA6462577C8E}" destId="{AC0FD3F6-B35B-4136-B6A3-2682D4080B4E}" srcOrd="0" destOrd="4" presId="urn:microsoft.com/office/officeart/2005/8/layout/venn1"/>
    <dgm:cxn modelId="{4A0F1641-316B-5647-846F-1B5E07DFFE3E}" type="presOf" srcId="{BA81A812-7791-4E79-9A6C-C9FD292045BE}" destId="{EE1D471B-596C-45E6-ABB1-ADDD09E0C5FA}" srcOrd="1" destOrd="1" presId="urn:microsoft.com/office/officeart/2005/8/layout/venn1"/>
    <dgm:cxn modelId="{F48CEF3B-E432-0641-BBE3-CBF1671D8D4D}" type="presOf" srcId="{BA81A812-7791-4E79-9A6C-C9FD292045BE}" destId="{43E193EB-5031-4A36-804C-DAFDD46BFF9D}" srcOrd="0" destOrd="1" presId="urn:microsoft.com/office/officeart/2005/8/layout/venn1"/>
    <dgm:cxn modelId="{AF7ED339-1CB7-41E1-A1D7-9AC18BD5A84A}" srcId="{EFDDA96D-15C4-415F-97FE-F3A15A709F8B}" destId="{C1EF0893-91A3-41EA-9A58-F2417E851897}" srcOrd="2" destOrd="0" parTransId="{A7C9015E-5852-4017-9224-74D533FAFB08}" sibTransId="{B2BCE43F-9BF5-4EAA-BF64-732E888F6181}"/>
    <dgm:cxn modelId="{09EAA7B9-CB0C-417B-8FAE-45DFBACB35B9}" srcId="{1E7116B1-9236-40D7-88F3-9191B27FF39B}" destId="{C4652DAD-D447-4C3E-991B-AA6462577C8E}" srcOrd="3" destOrd="0" parTransId="{DBE12F7D-CB29-4373-8180-453BB3A6A143}" sibTransId="{CFADBD14-F134-4F53-B002-8636C5F8CC1A}"/>
    <dgm:cxn modelId="{F345A677-8F3D-8C4D-926A-EC3224301BA7}" type="presOf" srcId="{56F6742B-F9FB-4332-B17D-17FA2479F5A7}" destId="{43E193EB-5031-4A36-804C-DAFDD46BFF9D}" srcOrd="0" destOrd="2" presId="urn:microsoft.com/office/officeart/2005/8/layout/venn1"/>
    <dgm:cxn modelId="{772A2FD5-1A06-40E8-B78F-ABF4F67FA215}" srcId="{EFDDA96D-15C4-415F-97FE-F3A15A709F8B}" destId="{BA81A812-7791-4E79-9A6C-C9FD292045BE}" srcOrd="0" destOrd="0" parTransId="{F5B0BAE8-3A73-42EC-B950-D9864166F460}" sibTransId="{2DB08795-AF27-4F45-BE29-F4A8DA4EAEA7}"/>
    <dgm:cxn modelId="{91C740CD-6604-4E5D-A2CE-5066C91D126B}" srcId="{9BACACC6-66D4-4881-BB19-6E8CD269CD53}" destId="{006A89CE-45F2-49B4-A07A-B761BDC208D8}" srcOrd="2" destOrd="0" parTransId="{D78E5C9F-2413-4DF1-8D73-570973CFC7FF}" sibTransId="{7E60FCE3-D553-43F1-9954-3DB9495E7281}"/>
    <dgm:cxn modelId="{4B413C81-4771-284B-A37D-95870ECB01E8}" type="presOf" srcId="{AADF8163-DA71-4A80-AC70-3359C7B55D03}" destId="{7AA43A80-5A43-440E-9F84-CE407A9BD960}" srcOrd="1" destOrd="2" presId="urn:microsoft.com/office/officeart/2005/8/layout/venn1"/>
    <dgm:cxn modelId="{782D3A78-8F0A-2C46-8EE0-0C49DAEFAF05}" type="presOf" srcId="{C1EF0893-91A3-41EA-9A58-F2417E851897}" destId="{EE1D471B-596C-45E6-ABB1-ADDD09E0C5FA}" srcOrd="1" destOrd="3" presId="urn:microsoft.com/office/officeart/2005/8/layout/venn1"/>
    <dgm:cxn modelId="{4E11445A-3447-9445-A287-C87877B5037F}" type="presOf" srcId="{240CFD06-CE67-459D-A055-AAA666AA1485}" destId="{44D04A84-3449-456D-86F8-8192DC5C3CEC}" srcOrd="0" destOrd="1" presId="urn:microsoft.com/office/officeart/2005/8/layout/venn1"/>
    <dgm:cxn modelId="{D0A46458-7199-4D96-A784-515E24F8A3B8}" srcId="{1E7116B1-9236-40D7-88F3-9191B27FF39B}" destId="{710244F3-24BD-4083-8458-184177F153C9}" srcOrd="0" destOrd="0" parTransId="{E677A610-CABC-422C-A22E-EFB22D0098BC}" sibTransId="{535CF9CF-E5C5-4171-BE59-9B4990056484}"/>
    <dgm:cxn modelId="{41C63B7C-EC0A-094F-9870-3CBCC5EAF536}" type="presOf" srcId="{C1CE1F56-BD91-48F7-8762-1EC72F47A5D7}" destId="{7AA43A80-5A43-440E-9F84-CE407A9BD960}" srcOrd="1" destOrd="3" presId="urn:microsoft.com/office/officeart/2005/8/layout/venn1"/>
    <dgm:cxn modelId="{CF7A031B-B04E-B345-831B-7F080C96AD3E}" type="presOf" srcId="{710244F3-24BD-4083-8458-184177F153C9}" destId="{7AA43A80-5A43-440E-9F84-CE407A9BD960}" srcOrd="1" destOrd="1" presId="urn:microsoft.com/office/officeart/2005/8/layout/venn1"/>
    <dgm:cxn modelId="{CEF602F0-CC85-4189-9817-F65556A87F9D}" srcId="{EFDDA96D-15C4-415F-97FE-F3A15A709F8B}" destId="{56F6742B-F9FB-4332-B17D-17FA2479F5A7}" srcOrd="1" destOrd="0" parTransId="{09BED62A-2ED8-4AF2-9DB0-E086C658E01E}" sibTransId="{33F4FBBE-F84B-4A14-93B0-552569C64D2D}"/>
    <dgm:cxn modelId="{369FBB37-7340-3D45-B207-495F348C3BBA}" type="presOf" srcId="{C1CE1F56-BD91-48F7-8762-1EC72F47A5D7}" destId="{AC0FD3F6-B35B-4136-B6A3-2682D4080B4E}" srcOrd="0" destOrd="3" presId="urn:microsoft.com/office/officeart/2005/8/layout/venn1"/>
    <dgm:cxn modelId="{728C6B73-E241-4373-89F0-6791AEE659CF}" srcId="{9BACACC6-66D4-4881-BB19-6E8CD269CD53}" destId="{EFDDA96D-15C4-415F-97FE-F3A15A709F8B}" srcOrd="0" destOrd="0" parTransId="{AA30AD22-8C51-4D1C-A5B9-F2D54B59403D}" sibTransId="{10DD5EE2-6D12-4FB0-9A0E-45B47DC00C36}"/>
    <dgm:cxn modelId="{C4745CF6-C81E-D749-B1EA-F77A1D7D98D0}" type="presOf" srcId="{C4652DAD-D447-4C3E-991B-AA6462577C8E}" destId="{7AA43A80-5A43-440E-9F84-CE407A9BD960}" srcOrd="1" destOrd="4" presId="urn:microsoft.com/office/officeart/2005/8/layout/venn1"/>
    <dgm:cxn modelId="{476BD67B-162A-DA4C-A078-544843362E7C}" type="presOf" srcId="{240CFD06-CE67-459D-A055-AAA666AA1485}" destId="{BF050855-69B2-4CFB-847E-44FFA2957566}" srcOrd="1" destOrd="1" presId="urn:microsoft.com/office/officeart/2005/8/layout/venn1"/>
    <dgm:cxn modelId="{BEE55FF8-2186-BD46-98DF-702664E80A4A}" type="presOf" srcId="{710244F3-24BD-4083-8458-184177F153C9}" destId="{AC0FD3F6-B35B-4136-B6A3-2682D4080B4E}" srcOrd="0" destOrd="1" presId="urn:microsoft.com/office/officeart/2005/8/layout/venn1"/>
    <dgm:cxn modelId="{C97F433B-FAA7-FA45-B9C8-5A95CD8C2475}" type="presOf" srcId="{EFDDA96D-15C4-415F-97FE-F3A15A709F8B}" destId="{EE1D471B-596C-45E6-ABB1-ADDD09E0C5FA}" srcOrd="1" destOrd="0" presId="urn:microsoft.com/office/officeart/2005/8/layout/venn1"/>
    <dgm:cxn modelId="{7DC00441-0F11-A64B-8798-8C71E7EC23B6}" type="presParOf" srcId="{1F0203CF-29CA-4794-9370-087850A38CAA}" destId="{43E193EB-5031-4A36-804C-DAFDD46BFF9D}" srcOrd="0" destOrd="0" presId="urn:microsoft.com/office/officeart/2005/8/layout/venn1"/>
    <dgm:cxn modelId="{270A8734-657F-5B41-88A4-51F14AEC8283}" type="presParOf" srcId="{1F0203CF-29CA-4794-9370-087850A38CAA}" destId="{EE1D471B-596C-45E6-ABB1-ADDD09E0C5FA}" srcOrd="1" destOrd="0" presId="urn:microsoft.com/office/officeart/2005/8/layout/venn1"/>
    <dgm:cxn modelId="{B42CE920-7CC7-3A4F-9258-5E4550CF1FEC}" type="presParOf" srcId="{1F0203CF-29CA-4794-9370-087850A38CAA}" destId="{AC0FD3F6-B35B-4136-B6A3-2682D4080B4E}" srcOrd="2" destOrd="0" presId="urn:microsoft.com/office/officeart/2005/8/layout/venn1"/>
    <dgm:cxn modelId="{8E685CBA-855A-7E46-A3BB-1C490469E0A1}" type="presParOf" srcId="{1F0203CF-29CA-4794-9370-087850A38CAA}" destId="{7AA43A80-5A43-440E-9F84-CE407A9BD960}" srcOrd="3" destOrd="0" presId="urn:microsoft.com/office/officeart/2005/8/layout/venn1"/>
    <dgm:cxn modelId="{DD8AC82C-AA35-7840-A79E-33F035875A0A}" type="presParOf" srcId="{1F0203CF-29CA-4794-9370-087850A38CAA}" destId="{44D04A84-3449-456D-86F8-8192DC5C3CEC}" srcOrd="4" destOrd="0" presId="urn:microsoft.com/office/officeart/2005/8/layout/venn1"/>
    <dgm:cxn modelId="{5ED37ECF-3160-5F4E-A0D9-1D65A8BB726A}" type="presParOf" srcId="{1F0203CF-29CA-4794-9370-087850A38CAA}" destId="{BF050855-69B2-4CFB-847E-44FFA295756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987A30-E1EB-451C-8735-CB5A63627F55}" type="doc">
      <dgm:prSet loTypeId="urn:microsoft.com/office/officeart/2005/8/layout/pList1" loCatId="list" qsTypeId="urn:microsoft.com/office/officeart/2005/8/quickstyle/simple1#9" qsCatId="simple" csTypeId="urn:microsoft.com/office/officeart/2005/8/colors/accent1_2#4" csCatId="accent1" phldr="1"/>
      <dgm:spPr/>
      <dgm:t>
        <a:bodyPr/>
        <a:lstStyle/>
        <a:p>
          <a:endParaRPr lang="it-IT"/>
        </a:p>
      </dgm:t>
    </dgm:pt>
    <dgm:pt modelId="{C62BA136-4A9D-4AC5-A80D-E18819076283}">
      <dgm:prSet phldrT="[Testo]"/>
      <dgm:spPr/>
      <dgm:t>
        <a:bodyPr/>
        <a:lstStyle/>
        <a:p>
          <a:r>
            <a:rPr lang="it-IT" dirty="0" smtClean="0"/>
            <a:t>Management and </a:t>
          </a:r>
          <a:r>
            <a:rPr lang="it-IT" dirty="0" err="1" smtClean="0"/>
            <a:t>Implementation</a:t>
          </a:r>
          <a:endParaRPr lang="it-IT" dirty="0"/>
        </a:p>
      </dgm:t>
    </dgm:pt>
    <dgm:pt modelId="{756E3E02-6579-4A97-93C8-7F6CD2A633C7}" type="parTrans" cxnId="{462FB94F-982B-42F1-A64B-DE78FC8E03CD}">
      <dgm:prSet/>
      <dgm:spPr/>
      <dgm:t>
        <a:bodyPr/>
        <a:lstStyle/>
        <a:p>
          <a:endParaRPr lang="it-IT"/>
        </a:p>
      </dgm:t>
    </dgm:pt>
    <dgm:pt modelId="{65D6E03F-DE31-418B-AC7F-DEF7D5C68598}" type="sibTrans" cxnId="{462FB94F-982B-42F1-A64B-DE78FC8E03CD}">
      <dgm:prSet/>
      <dgm:spPr/>
      <dgm:t>
        <a:bodyPr/>
        <a:lstStyle/>
        <a:p>
          <a:endParaRPr lang="it-IT"/>
        </a:p>
      </dgm:t>
    </dgm:pt>
    <dgm:pt modelId="{7F6F7952-ACB2-4EE3-9309-32FA1D27291D}">
      <dgm:prSet phldrT="[Testo]"/>
      <dgm:spPr/>
      <dgm:t>
        <a:bodyPr/>
        <a:lstStyle/>
        <a:p>
          <a:r>
            <a:rPr lang="it-IT" dirty="0" err="1" smtClean="0"/>
            <a:t>Elaboration</a:t>
          </a:r>
          <a:r>
            <a:rPr lang="it-IT" dirty="0" smtClean="0"/>
            <a:t> of </a:t>
          </a:r>
          <a:r>
            <a:rPr lang="it-IT" dirty="0" err="1" smtClean="0"/>
            <a:t>intellectual</a:t>
          </a:r>
          <a:r>
            <a:rPr lang="it-IT" dirty="0" smtClean="0"/>
            <a:t> </a:t>
          </a:r>
          <a:r>
            <a:rPr lang="it-IT" dirty="0" err="1" smtClean="0"/>
            <a:t>outputs</a:t>
          </a:r>
          <a:endParaRPr lang="it-IT" dirty="0"/>
        </a:p>
      </dgm:t>
    </dgm:pt>
    <dgm:pt modelId="{700D6AE1-E41E-4331-9867-F6FBA648B6D1}" type="parTrans" cxnId="{D9F3FB0C-8F2E-4CAF-951F-74A655CE929A}">
      <dgm:prSet/>
      <dgm:spPr/>
      <dgm:t>
        <a:bodyPr/>
        <a:lstStyle/>
        <a:p>
          <a:endParaRPr lang="it-IT"/>
        </a:p>
      </dgm:t>
    </dgm:pt>
    <dgm:pt modelId="{0AF6193A-A9C4-4FA3-927C-9566A5EACBB8}" type="sibTrans" cxnId="{D9F3FB0C-8F2E-4CAF-951F-74A655CE929A}">
      <dgm:prSet/>
      <dgm:spPr/>
      <dgm:t>
        <a:bodyPr/>
        <a:lstStyle/>
        <a:p>
          <a:endParaRPr lang="it-IT"/>
        </a:p>
      </dgm:t>
    </dgm:pt>
    <dgm:pt modelId="{2F9DF9C8-BEE8-4513-8BF8-FC776BC3E0B7}">
      <dgm:prSet phldrT="[Testo]"/>
      <dgm:spPr/>
      <dgm:t>
        <a:bodyPr/>
        <a:lstStyle/>
        <a:p>
          <a:r>
            <a:rPr lang="it-IT" dirty="0" err="1" smtClean="0"/>
            <a:t>Mobility</a:t>
          </a:r>
          <a:r>
            <a:rPr lang="it-IT" dirty="0" smtClean="0"/>
            <a:t> for training and </a:t>
          </a:r>
          <a:r>
            <a:rPr lang="it-IT" dirty="0" err="1" smtClean="0"/>
            <a:t>teaching</a:t>
          </a:r>
          <a:r>
            <a:rPr lang="it-IT" dirty="0" smtClean="0"/>
            <a:t> </a:t>
          </a:r>
          <a:r>
            <a:rPr lang="it-IT" dirty="0" err="1" smtClean="0"/>
            <a:t>activities</a:t>
          </a:r>
          <a:endParaRPr lang="it-IT" dirty="0"/>
        </a:p>
      </dgm:t>
    </dgm:pt>
    <dgm:pt modelId="{56B52D2B-5EAA-4182-958E-C2D3CBBFF7C5}" type="parTrans" cxnId="{AC6CA510-5F8A-41F5-A1FA-4DFA482C1734}">
      <dgm:prSet/>
      <dgm:spPr/>
      <dgm:t>
        <a:bodyPr/>
        <a:lstStyle/>
        <a:p>
          <a:endParaRPr lang="it-IT"/>
        </a:p>
      </dgm:t>
    </dgm:pt>
    <dgm:pt modelId="{1D460A13-6805-44A2-AD4C-115EAB0F30E0}" type="sibTrans" cxnId="{AC6CA510-5F8A-41F5-A1FA-4DFA482C1734}">
      <dgm:prSet/>
      <dgm:spPr/>
      <dgm:t>
        <a:bodyPr/>
        <a:lstStyle/>
        <a:p>
          <a:endParaRPr lang="it-IT"/>
        </a:p>
      </dgm:t>
    </dgm:pt>
    <dgm:pt modelId="{75424F0C-0D24-4280-BB40-7127DDAD4EA0}">
      <dgm:prSet phldrT="[Testo]"/>
      <dgm:spPr/>
      <dgm:t>
        <a:bodyPr/>
        <a:lstStyle/>
        <a:p>
          <a:r>
            <a:rPr lang="it-IT" dirty="0" err="1" smtClean="0"/>
            <a:t>Multiplier</a:t>
          </a:r>
          <a:r>
            <a:rPr lang="it-IT" dirty="0" smtClean="0"/>
            <a:t> </a:t>
          </a:r>
          <a:r>
            <a:rPr lang="it-IT" dirty="0" err="1" smtClean="0"/>
            <a:t>events</a:t>
          </a:r>
          <a:endParaRPr lang="it-IT" dirty="0"/>
        </a:p>
      </dgm:t>
    </dgm:pt>
    <dgm:pt modelId="{C0EF76A8-0D74-4248-BCFF-F82801B3DAB2}" type="parTrans" cxnId="{5D09E398-D21B-4E46-8B09-C55ADAD9F6BD}">
      <dgm:prSet/>
      <dgm:spPr/>
      <dgm:t>
        <a:bodyPr/>
        <a:lstStyle/>
        <a:p>
          <a:endParaRPr lang="it-IT"/>
        </a:p>
      </dgm:t>
    </dgm:pt>
    <dgm:pt modelId="{5D8CE43E-C924-4D2E-813A-DF7C6C691382}" type="sibTrans" cxnId="{5D09E398-D21B-4E46-8B09-C55ADAD9F6BD}">
      <dgm:prSet/>
      <dgm:spPr/>
      <dgm:t>
        <a:bodyPr/>
        <a:lstStyle/>
        <a:p>
          <a:endParaRPr lang="it-IT"/>
        </a:p>
      </dgm:t>
    </dgm:pt>
    <dgm:pt modelId="{A875175A-1165-4F6D-85FF-D8F7901797AC}" type="pres">
      <dgm:prSet presAssocID="{E3987A30-E1EB-451C-8735-CB5A63627F5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4088F76-5FFB-4BD2-A7B7-0DEFCCC7659B}" type="pres">
      <dgm:prSet presAssocID="{C62BA136-4A9D-4AC5-A80D-E18819076283}" presName="compNode" presStyleCnt="0"/>
      <dgm:spPr/>
    </dgm:pt>
    <dgm:pt modelId="{65338315-16BB-42B2-8BE5-2F5E447799F7}" type="pres">
      <dgm:prSet presAssocID="{C62BA136-4A9D-4AC5-A80D-E18819076283}" presName="pictRect" presStyleLbl="node1" presStyleIdx="0" presStyleCnt="4"/>
      <dgm:spPr>
        <a:blipFill>
          <a:blip xmlns:r="http://schemas.openxmlformats.org/officeDocument/2006/relationships" r:embed="rId1">
            <a:extLst/>
          </a:blip>
          <a:srcRect/>
          <a:stretch>
            <a:fillRect t="-75000" b="-75000"/>
          </a:stretch>
        </a:blipFill>
      </dgm:spPr>
      <dgm:t>
        <a:bodyPr/>
        <a:lstStyle/>
        <a:p>
          <a:endParaRPr lang="it-IT"/>
        </a:p>
      </dgm:t>
    </dgm:pt>
    <dgm:pt modelId="{0C77BE30-42B5-42BB-9920-AC058F0AE5A5}" type="pres">
      <dgm:prSet presAssocID="{C62BA136-4A9D-4AC5-A80D-E18819076283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0AE3524-9391-41D5-A060-90FCDA198A74}" type="pres">
      <dgm:prSet presAssocID="{65D6E03F-DE31-418B-AC7F-DEF7D5C68598}" presName="sibTrans" presStyleLbl="sibTrans2D1" presStyleIdx="0" presStyleCnt="0"/>
      <dgm:spPr/>
      <dgm:t>
        <a:bodyPr/>
        <a:lstStyle/>
        <a:p>
          <a:endParaRPr lang="it-IT"/>
        </a:p>
      </dgm:t>
    </dgm:pt>
    <dgm:pt modelId="{7D690EEF-9C9C-4CEF-B8DF-826433B51B55}" type="pres">
      <dgm:prSet presAssocID="{7F6F7952-ACB2-4EE3-9309-32FA1D27291D}" presName="compNode" presStyleCnt="0"/>
      <dgm:spPr/>
    </dgm:pt>
    <dgm:pt modelId="{47EF3917-8D0F-4C99-B579-7DE4CFDC93BE}" type="pres">
      <dgm:prSet presAssocID="{7F6F7952-ACB2-4EE3-9309-32FA1D27291D}" presName="pictRect" presStyleLbl="node1" presStyleIdx="1" presStyleCnt="4"/>
      <dgm:spPr>
        <a:blipFill>
          <a:blip xmlns:r="http://schemas.openxmlformats.org/officeDocument/2006/relationships" r:embed="rId2">
            <a:extLst/>
          </a:blip>
          <a:srcRect/>
          <a:stretch>
            <a:fillRect t="-33000" b="-33000"/>
          </a:stretch>
        </a:blipFill>
      </dgm:spPr>
      <dgm:t>
        <a:bodyPr/>
        <a:lstStyle/>
        <a:p>
          <a:endParaRPr lang="it-IT"/>
        </a:p>
      </dgm:t>
    </dgm:pt>
    <dgm:pt modelId="{0368632C-1341-468C-A95F-5BD1EAE27C29}" type="pres">
      <dgm:prSet presAssocID="{7F6F7952-ACB2-4EE3-9309-32FA1D27291D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03C8DA0-38ED-4A1A-85A6-E0667A2FD783}" type="pres">
      <dgm:prSet presAssocID="{0AF6193A-A9C4-4FA3-927C-9566A5EACBB8}" presName="sibTrans" presStyleLbl="sibTrans2D1" presStyleIdx="0" presStyleCnt="0"/>
      <dgm:spPr/>
      <dgm:t>
        <a:bodyPr/>
        <a:lstStyle/>
        <a:p>
          <a:endParaRPr lang="it-IT"/>
        </a:p>
      </dgm:t>
    </dgm:pt>
    <dgm:pt modelId="{83E224E4-B1CD-4944-9010-2641C39AF5E1}" type="pres">
      <dgm:prSet presAssocID="{75424F0C-0D24-4280-BB40-7127DDAD4EA0}" presName="compNode" presStyleCnt="0"/>
      <dgm:spPr/>
    </dgm:pt>
    <dgm:pt modelId="{8AB3E768-8A35-4E54-83FF-806933BC430D}" type="pres">
      <dgm:prSet presAssocID="{75424F0C-0D24-4280-BB40-7127DDAD4EA0}" presName="pictRect" presStyleLbl="node1" presStyleIdx="2" presStyleCnt="4"/>
      <dgm:spPr>
        <a:blipFill>
          <a:blip xmlns:r="http://schemas.openxmlformats.org/officeDocument/2006/relationships" r:embed="rId3">
            <a:extLst/>
          </a:blip>
          <a:srcRect/>
          <a:stretch>
            <a:fillRect l="-6000" r="-6000"/>
          </a:stretch>
        </a:blipFill>
      </dgm:spPr>
      <dgm:t>
        <a:bodyPr/>
        <a:lstStyle/>
        <a:p>
          <a:endParaRPr lang="it-IT"/>
        </a:p>
      </dgm:t>
    </dgm:pt>
    <dgm:pt modelId="{D4EE1077-556E-4F63-9F95-03AB3D034912}" type="pres">
      <dgm:prSet presAssocID="{75424F0C-0D24-4280-BB40-7127DDAD4EA0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CDAD1E4-444F-44C6-AA60-535BEA53B7E5}" type="pres">
      <dgm:prSet presAssocID="{5D8CE43E-C924-4D2E-813A-DF7C6C691382}" presName="sibTrans" presStyleLbl="sibTrans2D1" presStyleIdx="0" presStyleCnt="0"/>
      <dgm:spPr/>
      <dgm:t>
        <a:bodyPr/>
        <a:lstStyle/>
        <a:p>
          <a:endParaRPr lang="it-IT"/>
        </a:p>
      </dgm:t>
    </dgm:pt>
    <dgm:pt modelId="{C1DB8A0F-7CCF-454A-8EF0-33B7F4CB8918}" type="pres">
      <dgm:prSet presAssocID="{2F9DF9C8-BEE8-4513-8BF8-FC776BC3E0B7}" presName="compNode" presStyleCnt="0"/>
      <dgm:spPr/>
    </dgm:pt>
    <dgm:pt modelId="{8480EB66-C9B6-4730-B8EA-B1BAFB2228A4}" type="pres">
      <dgm:prSet presAssocID="{2F9DF9C8-BEE8-4513-8BF8-FC776BC3E0B7}" presName="pictRect" presStyleLbl="node1" presStyleIdx="3" presStyleCnt="4"/>
      <dgm:spPr>
        <a:blipFill>
          <a:blip xmlns:r="http://schemas.openxmlformats.org/officeDocument/2006/relationships" r:embed="rId4">
            <a:extLst/>
          </a:blip>
          <a:srcRect/>
          <a:stretch>
            <a:fillRect t="-21000" b="-21000"/>
          </a:stretch>
        </a:blipFill>
      </dgm:spPr>
      <dgm:t>
        <a:bodyPr/>
        <a:lstStyle/>
        <a:p>
          <a:endParaRPr lang="it-IT"/>
        </a:p>
      </dgm:t>
    </dgm:pt>
    <dgm:pt modelId="{D2015A8B-ED56-40EC-97A6-755F45DF6CDF}" type="pres">
      <dgm:prSet presAssocID="{2F9DF9C8-BEE8-4513-8BF8-FC776BC3E0B7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5E98EB6-B50F-9348-96BD-9DAD06D9F6D7}" type="presOf" srcId="{75424F0C-0D24-4280-BB40-7127DDAD4EA0}" destId="{D4EE1077-556E-4F63-9F95-03AB3D034912}" srcOrd="0" destOrd="0" presId="urn:microsoft.com/office/officeart/2005/8/layout/pList1"/>
    <dgm:cxn modelId="{D9F3FB0C-8F2E-4CAF-951F-74A655CE929A}" srcId="{E3987A30-E1EB-451C-8735-CB5A63627F55}" destId="{7F6F7952-ACB2-4EE3-9309-32FA1D27291D}" srcOrd="1" destOrd="0" parTransId="{700D6AE1-E41E-4331-9867-F6FBA648B6D1}" sibTransId="{0AF6193A-A9C4-4FA3-927C-9566A5EACBB8}"/>
    <dgm:cxn modelId="{462FB94F-982B-42F1-A64B-DE78FC8E03CD}" srcId="{E3987A30-E1EB-451C-8735-CB5A63627F55}" destId="{C62BA136-4A9D-4AC5-A80D-E18819076283}" srcOrd="0" destOrd="0" parTransId="{756E3E02-6579-4A97-93C8-7F6CD2A633C7}" sibTransId="{65D6E03F-DE31-418B-AC7F-DEF7D5C68598}"/>
    <dgm:cxn modelId="{7F75FFA3-5E39-C94F-A30A-42BEE6A90DAA}" type="presOf" srcId="{0AF6193A-A9C4-4FA3-927C-9566A5EACBB8}" destId="{C03C8DA0-38ED-4A1A-85A6-E0667A2FD783}" srcOrd="0" destOrd="0" presId="urn:microsoft.com/office/officeart/2005/8/layout/pList1"/>
    <dgm:cxn modelId="{436EB2ED-6A0A-864A-AD83-057647A6637A}" type="presOf" srcId="{C62BA136-4A9D-4AC5-A80D-E18819076283}" destId="{0C77BE30-42B5-42BB-9920-AC058F0AE5A5}" srcOrd="0" destOrd="0" presId="urn:microsoft.com/office/officeart/2005/8/layout/pList1"/>
    <dgm:cxn modelId="{10CD779B-3E9C-B149-88CF-635BEC4C0483}" type="presOf" srcId="{65D6E03F-DE31-418B-AC7F-DEF7D5C68598}" destId="{50AE3524-9391-41D5-A060-90FCDA198A74}" srcOrd="0" destOrd="0" presId="urn:microsoft.com/office/officeart/2005/8/layout/pList1"/>
    <dgm:cxn modelId="{AC6CA510-5F8A-41F5-A1FA-4DFA482C1734}" srcId="{E3987A30-E1EB-451C-8735-CB5A63627F55}" destId="{2F9DF9C8-BEE8-4513-8BF8-FC776BC3E0B7}" srcOrd="3" destOrd="0" parTransId="{56B52D2B-5EAA-4182-958E-C2D3CBBFF7C5}" sibTransId="{1D460A13-6805-44A2-AD4C-115EAB0F30E0}"/>
    <dgm:cxn modelId="{93A0C131-0326-E74C-AD21-10F608FE2D6F}" type="presOf" srcId="{5D8CE43E-C924-4D2E-813A-DF7C6C691382}" destId="{0CDAD1E4-444F-44C6-AA60-535BEA53B7E5}" srcOrd="0" destOrd="0" presId="urn:microsoft.com/office/officeart/2005/8/layout/pList1"/>
    <dgm:cxn modelId="{45AB8BDA-6361-5E4B-A537-72DC9CD2A4B1}" type="presOf" srcId="{E3987A30-E1EB-451C-8735-CB5A63627F55}" destId="{A875175A-1165-4F6D-85FF-D8F7901797AC}" srcOrd="0" destOrd="0" presId="urn:microsoft.com/office/officeart/2005/8/layout/pList1"/>
    <dgm:cxn modelId="{0851BABC-5615-8A40-8991-8180225244B2}" type="presOf" srcId="{2F9DF9C8-BEE8-4513-8BF8-FC776BC3E0B7}" destId="{D2015A8B-ED56-40EC-97A6-755F45DF6CDF}" srcOrd="0" destOrd="0" presId="urn:microsoft.com/office/officeart/2005/8/layout/pList1"/>
    <dgm:cxn modelId="{0ABE9F2B-93FF-674E-A058-22A7C9AA1369}" type="presOf" srcId="{7F6F7952-ACB2-4EE3-9309-32FA1D27291D}" destId="{0368632C-1341-468C-A95F-5BD1EAE27C29}" srcOrd="0" destOrd="0" presId="urn:microsoft.com/office/officeart/2005/8/layout/pList1"/>
    <dgm:cxn modelId="{5D09E398-D21B-4E46-8B09-C55ADAD9F6BD}" srcId="{E3987A30-E1EB-451C-8735-CB5A63627F55}" destId="{75424F0C-0D24-4280-BB40-7127DDAD4EA0}" srcOrd="2" destOrd="0" parTransId="{C0EF76A8-0D74-4248-BCFF-F82801B3DAB2}" sibTransId="{5D8CE43E-C924-4D2E-813A-DF7C6C691382}"/>
    <dgm:cxn modelId="{CF703465-FC0F-C24B-85F0-7A540EBFBB52}" type="presParOf" srcId="{A875175A-1165-4F6D-85FF-D8F7901797AC}" destId="{04088F76-5FFB-4BD2-A7B7-0DEFCCC7659B}" srcOrd="0" destOrd="0" presId="urn:microsoft.com/office/officeart/2005/8/layout/pList1"/>
    <dgm:cxn modelId="{B0F8DF14-235D-4B4B-8977-281316AABC35}" type="presParOf" srcId="{04088F76-5FFB-4BD2-A7B7-0DEFCCC7659B}" destId="{65338315-16BB-42B2-8BE5-2F5E447799F7}" srcOrd="0" destOrd="0" presId="urn:microsoft.com/office/officeart/2005/8/layout/pList1"/>
    <dgm:cxn modelId="{09E30609-7528-284C-BBA0-1B006D77F201}" type="presParOf" srcId="{04088F76-5FFB-4BD2-A7B7-0DEFCCC7659B}" destId="{0C77BE30-42B5-42BB-9920-AC058F0AE5A5}" srcOrd="1" destOrd="0" presId="urn:microsoft.com/office/officeart/2005/8/layout/pList1"/>
    <dgm:cxn modelId="{7CD46C52-EE0C-3A47-AEC0-B23FDF5CA459}" type="presParOf" srcId="{A875175A-1165-4F6D-85FF-D8F7901797AC}" destId="{50AE3524-9391-41D5-A060-90FCDA198A74}" srcOrd="1" destOrd="0" presId="urn:microsoft.com/office/officeart/2005/8/layout/pList1"/>
    <dgm:cxn modelId="{54318F86-2C0A-4B4C-B8C5-38C6BEA51707}" type="presParOf" srcId="{A875175A-1165-4F6D-85FF-D8F7901797AC}" destId="{7D690EEF-9C9C-4CEF-B8DF-826433B51B55}" srcOrd="2" destOrd="0" presId="urn:microsoft.com/office/officeart/2005/8/layout/pList1"/>
    <dgm:cxn modelId="{EB5F69B8-46C9-B440-8344-7584CEE13516}" type="presParOf" srcId="{7D690EEF-9C9C-4CEF-B8DF-826433B51B55}" destId="{47EF3917-8D0F-4C99-B579-7DE4CFDC93BE}" srcOrd="0" destOrd="0" presId="urn:microsoft.com/office/officeart/2005/8/layout/pList1"/>
    <dgm:cxn modelId="{58A182F1-0F43-A84C-BAD0-C77FD1A2A170}" type="presParOf" srcId="{7D690EEF-9C9C-4CEF-B8DF-826433B51B55}" destId="{0368632C-1341-468C-A95F-5BD1EAE27C29}" srcOrd="1" destOrd="0" presId="urn:microsoft.com/office/officeart/2005/8/layout/pList1"/>
    <dgm:cxn modelId="{C08C21E8-296E-894E-9647-B7A693957DAF}" type="presParOf" srcId="{A875175A-1165-4F6D-85FF-D8F7901797AC}" destId="{C03C8DA0-38ED-4A1A-85A6-E0667A2FD783}" srcOrd="3" destOrd="0" presId="urn:microsoft.com/office/officeart/2005/8/layout/pList1"/>
    <dgm:cxn modelId="{E4D081BE-B377-8B41-8B3C-69E71FD35CEE}" type="presParOf" srcId="{A875175A-1165-4F6D-85FF-D8F7901797AC}" destId="{83E224E4-B1CD-4944-9010-2641C39AF5E1}" srcOrd="4" destOrd="0" presId="urn:microsoft.com/office/officeart/2005/8/layout/pList1"/>
    <dgm:cxn modelId="{EAA9ADB7-F1B2-F641-94F2-6EADDE9C06EF}" type="presParOf" srcId="{83E224E4-B1CD-4944-9010-2641C39AF5E1}" destId="{8AB3E768-8A35-4E54-83FF-806933BC430D}" srcOrd="0" destOrd="0" presId="urn:microsoft.com/office/officeart/2005/8/layout/pList1"/>
    <dgm:cxn modelId="{2FB03BA6-A852-1048-971C-1F8397277509}" type="presParOf" srcId="{83E224E4-B1CD-4944-9010-2641C39AF5E1}" destId="{D4EE1077-556E-4F63-9F95-03AB3D034912}" srcOrd="1" destOrd="0" presId="urn:microsoft.com/office/officeart/2005/8/layout/pList1"/>
    <dgm:cxn modelId="{A140A136-8344-CF46-BE4D-BC013B69D60D}" type="presParOf" srcId="{A875175A-1165-4F6D-85FF-D8F7901797AC}" destId="{0CDAD1E4-444F-44C6-AA60-535BEA53B7E5}" srcOrd="5" destOrd="0" presId="urn:microsoft.com/office/officeart/2005/8/layout/pList1"/>
    <dgm:cxn modelId="{9E1AE687-3E14-7646-8953-A1F95E5CEC1E}" type="presParOf" srcId="{A875175A-1165-4F6D-85FF-D8F7901797AC}" destId="{C1DB8A0F-7CCF-454A-8EF0-33B7F4CB8918}" srcOrd="6" destOrd="0" presId="urn:microsoft.com/office/officeart/2005/8/layout/pList1"/>
    <dgm:cxn modelId="{4E42171D-A3D2-0D41-8D16-C5FA0E81E2A8}" type="presParOf" srcId="{C1DB8A0F-7CCF-454A-8EF0-33B7F4CB8918}" destId="{8480EB66-C9B6-4730-B8EA-B1BAFB2228A4}" srcOrd="0" destOrd="0" presId="urn:microsoft.com/office/officeart/2005/8/layout/pList1"/>
    <dgm:cxn modelId="{2F9A3A87-0046-2340-BA4A-EEE466AC2F12}" type="presParOf" srcId="{C1DB8A0F-7CCF-454A-8EF0-33B7F4CB8918}" destId="{D2015A8B-ED56-40EC-97A6-755F45DF6CD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3987A30-E1EB-451C-8735-CB5A63627F55}" type="doc">
      <dgm:prSet loTypeId="urn:microsoft.com/office/officeart/2005/8/layout/radial3" loCatId="cycle" qsTypeId="urn:microsoft.com/office/officeart/2005/8/quickstyle/simple1#12" qsCatId="simple" csTypeId="urn:microsoft.com/office/officeart/2005/8/colors/accent4_2" csCatId="accent4" phldr="1"/>
      <dgm:spPr/>
      <dgm:t>
        <a:bodyPr/>
        <a:lstStyle/>
        <a:p>
          <a:endParaRPr lang="it-IT"/>
        </a:p>
      </dgm:t>
    </dgm:pt>
    <dgm:pt modelId="{C62BA136-4A9D-4AC5-A80D-E18819076283}">
      <dgm:prSet phldrT="[Testo]" custT="1"/>
      <dgm:spPr/>
      <dgm:t>
        <a:bodyPr/>
        <a:lstStyle/>
        <a:p>
          <a:r>
            <a:rPr lang="it-IT" sz="3700" dirty="0" smtClean="0"/>
            <a:t>RESEARCH</a:t>
          </a:r>
        </a:p>
        <a:p>
          <a:r>
            <a:rPr lang="it-IT" sz="2800" dirty="0" smtClean="0"/>
            <a:t>ENGLISH</a:t>
          </a:r>
          <a:endParaRPr lang="it-IT" sz="2800" dirty="0"/>
        </a:p>
      </dgm:t>
    </dgm:pt>
    <dgm:pt modelId="{756E3E02-6579-4A97-93C8-7F6CD2A633C7}" type="parTrans" cxnId="{462FB94F-982B-42F1-A64B-DE78FC8E03CD}">
      <dgm:prSet/>
      <dgm:spPr/>
      <dgm:t>
        <a:bodyPr/>
        <a:lstStyle/>
        <a:p>
          <a:endParaRPr lang="it-IT">
            <a:solidFill>
              <a:schemeClr val="bg2">
                <a:lumMod val="10000"/>
              </a:schemeClr>
            </a:solidFill>
          </a:endParaRPr>
        </a:p>
      </dgm:t>
    </dgm:pt>
    <dgm:pt modelId="{65D6E03F-DE31-418B-AC7F-DEF7D5C68598}" type="sibTrans" cxnId="{462FB94F-982B-42F1-A64B-DE78FC8E03CD}">
      <dgm:prSet/>
      <dgm:spPr/>
      <dgm:t>
        <a:bodyPr/>
        <a:lstStyle/>
        <a:p>
          <a:endParaRPr lang="it-IT">
            <a:solidFill>
              <a:schemeClr val="bg2">
                <a:lumMod val="10000"/>
              </a:schemeClr>
            </a:solidFill>
          </a:endParaRPr>
        </a:p>
      </dgm:t>
    </dgm:pt>
    <dgm:pt modelId="{57B806CE-540C-4F68-B30D-CC8ADC008F1C}">
      <dgm:prSet phldrT="[Testo]"/>
      <dgm:spPr/>
      <dgm:t>
        <a:bodyPr/>
        <a:lstStyle/>
        <a:p>
          <a:r>
            <a:rPr lang="it-IT" dirty="0" smtClean="0"/>
            <a:t>CEFAL: </a:t>
          </a:r>
          <a:r>
            <a:rPr lang="it-IT" dirty="0" err="1" smtClean="0"/>
            <a:t>plan</a:t>
          </a:r>
          <a:r>
            <a:rPr lang="it-IT" dirty="0" smtClean="0"/>
            <a:t>, </a:t>
          </a:r>
          <a:r>
            <a:rPr lang="it-IT" dirty="0" err="1" smtClean="0"/>
            <a:t>instruments</a:t>
          </a:r>
          <a:r>
            <a:rPr lang="it-IT" dirty="0" smtClean="0"/>
            <a:t>, </a:t>
          </a:r>
          <a:r>
            <a:rPr lang="it-IT" dirty="0" err="1" smtClean="0"/>
            <a:t>sinthesys</a:t>
          </a:r>
          <a:r>
            <a:rPr lang="it-IT" dirty="0" smtClean="0"/>
            <a:t> </a:t>
          </a:r>
        </a:p>
        <a:p>
          <a:r>
            <a:rPr lang="it-IT" dirty="0" smtClean="0"/>
            <a:t>10 </a:t>
          </a:r>
          <a:r>
            <a:rPr lang="it-IT" dirty="0" err="1" smtClean="0"/>
            <a:t>cases</a:t>
          </a:r>
          <a:r>
            <a:rPr lang="it-IT" dirty="0" smtClean="0"/>
            <a:t> IT + </a:t>
          </a:r>
        </a:p>
        <a:p>
          <a:r>
            <a:rPr lang="it-IT" dirty="0" smtClean="0"/>
            <a:t>5 </a:t>
          </a:r>
          <a:r>
            <a:rPr lang="it-IT" dirty="0" err="1" smtClean="0"/>
            <a:t>other</a:t>
          </a:r>
          <a:endParaRPr lang="it-IT" dirty="0"/>
        </a:p>
      </dgm:t>
    </dgm:pt>
    <dgm:pt modelId="{F95F1EAD-87B2-4774-AF89-3230A36A4486}" type="parTrans" cxnId="{2C98D989-3BC5-4704-8CF1-41C8FFF7D149}">
      <dgm:prSet/>
      <dgm:spPr/>
      <dgm:t>
        <a:bodyPr/>
        <a:lstStyle/>
        <a:p>
          <a:endParaRPr lang="it-IT">
            <a:solidFill>
              <a:schemeClr val="bg2">
                <a:lumMod val="10000"/>
              </a:schemeClr>
            </a:solidFill>
          </a:endParaRPr>
        </a:p>
      </dgm:t>
    </dgm:pt>
    <dgm:pt modelId="{38659C78-9F34-464C-98AD-E6B8E8F90F33}" type="sibTrans" cxnId="{2C98D989-3BC5-4704-8CF1-41C8FFF7D149}">
      <dgm:prSet/>
      <dgm:spPr/>
      <dgm:t>
        <a:bodyPr/>
        <a:lstStyle/>
        <a:p>
          <a:endParaRPr lang="it-IT">
            <a:solidFill>
              <a:schemeClr val="bg2">
                <a:lumMod val="10000"/>
              </a:schemeClr>
            </a:solidFill>
          </a:endParaRPr>
        </a:p>
      </dgm:t>
    </dgm:pt>
    <dgm:pt modelId="{7245E240-CE47-4B40-BA63-CDC6EC69A133}">
      <dgm:prSet phldrT="[Testo]"/>
      <dgm:spPr/>
      <dgm:t>
        <a:bodyPr/>
        <a:lstStyle/>
        <a:p>
          <a:r>
            <a:rPr lang="it-IT" dirty="0" smtClean="0"/>
            <a:t>AZRRI</a:t>
          </a:r>
        </a:p>
        <a:p>
          <a:r>
            <a:rPr lang="it-IT" dirty="0" smtClean="0"/>
            <a:t>10 </a:t>
          </a:r>
          <a:r>
            <a:rPr lang="it-IT" dirty="0" err="1" smtClean="0"/>
            <a:t>cases</a:t>
          </a:r>
          <a:r>
            <a:rPr lang="it-IT" dirty="0" smtClean="0"/>
            <a:t> HR</a:t>
          </a:r>
          <a:endParaRPr lang="it-IT" dirty="0"/>
        </a:p>
      </dgm:t>
    </dgm:pt>
    <dgm:pt modelId="{D9407499-B6CA-401A-A47A-250C2CF48C02}" type="parTrans" cxnId="{C59BEEBF-91A1-44CE-B97D-1ED4E7A21A70}">
      <dgm:prSet/>
      <dgm:spPr/>
      <dgm:t>
        <a:bodyPr/>
        <a:lstStyle/>
        <a:p>
          <a:endParaRPr lang="it-IT">
            <a:solidFill>
              <a:schemeClr val="bg2">
                <a:lumMod val="10000"/>
              </a:schemeClr>
            </a:solidFill>
          </a:endParaRPr>
        </a:p>
      </dgm:t>
    </dgm:pt>
    <dgm:pt modelId="{782DF214-BDF3-4AE1-B97C-92E038E24DFE}" type="sibTrans" cxnId="{C59BEEBF-91A1-44CE-B97D-1ED4E7A21A70}">
      <dgm:prSet/>
      <dgm:spPr/>
      <dgm:t>
        <a:bodyPr/>
        <a:lstStyle/>
        <a:p>
          <a:endParaRPr lang="it-IT">
            <a:solidFill>
              <a:schemeClr val="bg2">
                <a:lumMod val="10000"/>
              </a:schemeClr>
            </a:solidFill>
          </a:endParaRPr>
        </a:p>
      </dgm:t>
    </dgm:pt>
    <dgm:pt modelId="{62AB6BBF-6055-4360-B91B-2DEECC1B5A36}">
      <dgm:prSet phldrT="[Testo]"/>
      <dgm:spPr/>
      <dgm:t>
        <a:bodyPr/>
        <a:lstStyle/>
        <a:p>
          <a:r>
            <a:rPr lang="it-IT" dirty="0" smtClean="0"/>
            <a:t>CEC </a:t>
          </a:r>
        </a:p>
        <a:p>
          <a:r>
            <a:rPr lang="it-IT" dirty="0" smtClean="0"/>
            <a:t>5 </a:t>
          </a:r>
          <a:r>
            <a:rPr lang="it-IT" dirty="0" err="1" smtClean="0"/>
            <a:t>cases</a:t>
          </a:r>
          <a:r>
            <a:rPr lang="it-IT" dirty="0" smtClean="0"/>
            <a:t> BE</a:t>
          </a:r>
          <a:endParaRPr lang="it-IT" dirty="0"/>
        </a:p>
      </dgm:t>
    </dgm:pt>
    <dgm:pt modelId="{81B4AAC0-F6CD-441D-9912-86AE46632C5E}" type="parTrans" cxnId="{79DEDB12-0321-4012-B9E7-CE60AE37B25F}">
      <dgm:prSet/>
      <dgm:spPr/>
      <dgm:t>
        <a:bodyPr/>
        <a:lstStyle/>
        <a:p>
          <a:endParaRPr lang="it-IT">
            <a:solidFill>
              <a:schemeClr val="bg2">
                <a:lumMod val="10000"/>
              </a:schemeClr>
            </a:solidFill>
          </a:endParaRPr>
        </a:p>
      </dgm:t>
    </dgm:pt>
    <dgm:pt modelId="{1011C3C4-425C-4950-9D19-638644FCF6D0}" type="sibTrans" cxnId="{79DEDB12-0321-4012-B9E7-CE60AE37B25F}">
      <dgm:prSet/>
      <dgm:spPr/>
      <dgm:t>
        <a:bodyPr/>
        <a:lstStyle/>
        <a:p>
          <a:endParaRPr lang="it-IT">
            <a:solidFill>
              <a:schemeClr val="bg2">
                <a:lumMod val="10000"/>
              </a:schemeClr>
            </a:solidFill>
          </a:endParaRPr>
        </a:p>
      </dgm:t>
    </dgm:pt>
    <dgm:pt modelId="{CF5DF860-BDAF-491A-A90F-CB57B07D1F31}">
      <dgm:prSet phldrT="[Testo]"/>
      <dgm:spPr/>
      <dgm:t>
        <a:bodyPr/>
        <a:lstStyle/>
        <a:p>
          <a:r>
            <a:rPr lang="it-IT" dirty="0" smtClean="0"/>
            <a:t>ETCHARRY </a:t>
          </a:r>
        </a:p>
        <a:p>
          <a:r>
            <a:rPr lang="it-IT" dirty="0" smtClean="0"/>
            <a:t>10 </a:t>
          </a:r>
          <a:r>
            <a:rPr lang="it-IT" dirty="0" err="1" smtClean="0"/>
            <a:t>cases</a:t>
          </a:r>
          <a:r>
            <a:rPr lang="it-IT" dirty="0" smtClean="0"/>
            <a:t> FR</a:t>
          </a:r>
          <a:endParaRPr lang="it-IT" dirty="0"/>
        </a:p>
      </dgm:t>
    </dgm:pt>
    <dgm:pt modelId="{F5CF07B4-51F1-4248-A231-69E9E237D24C}" type="parTrans" cxnId="{02818F6F-F8F1-4744-95F4-4BAC1B83A771}">
      <dgm:prSet/>
      <dgm:spPr/>
      <dgm:t>
        <a:bodyPr/>
        <a:lstStyle/>
        <a:p>
          <a:endParaRPr lang="it-IT">
            <a:solidFill>
              <a:schemeClr val="bg2">
                <a:lumMod val="10000"/>
              </a:schemeClr>
            </a:solidFill>
          </a:endParaRPr>
        </a:p>
      </dgm:t>
    </dgm:pt>
    <dgm:pt modelId="{338427D4-5B47-4057-A79B-4EDEB0191F37}" type="sibTrans" cxnId="{02818F6F-F8F1-4744-95F4-4BAC1B83A771}">
      <dgm:prSet/>
      <dgm:spPr/>
      <dgm:t>
        <a:bodyPr/>
        <a:lstStyle/>
        <a:p>
          <a:endParaRPr lang="it-IT">
            <a:solidFill>
              <a:schemeClr val="bg2">
                <a:lumMod val="10000"/>
              </a:schemeClr>
            </a:solidFill>
          </a:endParaRPr>
        </a:p>
      </dgm:t>
    </dgm:pt>
    <dgm:pt modelId="{E4C89318-31B1-406D-8EB8-864EE28BDD14}">
      <dgm:prSet phldrT="[Testo]"/>
      <dgm:spPr/>
      <dgm:t>
        <a:bodyPr/>
        <a:lstStyle/>
        <a:p>
          <a:r>
            <a:rPr lang="it-IT" dirty="0" smtClean="0"/>
            <a:t>CIVITAS </a:t>
          </a:r>
        </a:p>
        <a:p>
          <a:r>
            <a:rPr lang="it-IT" dirty="0" smtClean="0"/>
            <a:t>5 </a:t>
          </a:r>
          <a:r>
            <a:rPr lang="it-IT" dirty="0" err="1" smtClean="0"/>
            <a:t>cases</a:t>
          </a:r>
          <a:r>
            <a:rPr lang="it-IT" dirty="0" smtClean="0"/>
            <a:t> RO + </a:t>
          </a:r>
        </a:p>
        <a:p>
          <a:r>
            <a:rPr lang="it-IT" dirty="0" smtClean="0"/>
            <a:t>5 </a:t>
          </a:r>
          <a:r>
            <a:rPr lang="it-IT" dirty="0" err="1" smtClean="0"/>
            <a:t>cases</a:t>
          </a:r>
          <a:r>
            <a:rPr lang="it-IT" dirty="0" smtClean="0"/>
            <a:t> HU</a:t>
          </a:r>
          <a:endParaRPr lang="it-IT" dirty="0"/>
        </a:p>
      </dgm:t>
    </dgm:pt>
    <dgm:pt modelId="{26F0CF28-86EF-4919-B361-BF078B5558BA}" type="parTrans" cxnId="{D098399E-BD53-4963-8FB8-360B9B729261}">
      <dgm:prSet/>
      <dgm:spPr/>
      <dgm:t>
        <a:bodyPr/>
        <a:lstStyle/>
        <a:p>
          <a:endParaRPr lang="it-IT">
            <a:solidFill>
              <a:schemeClr val="bg2">
                <a:lumMod val="10000"/>
              </a:schemeClr>
            </a:solidFill>
          </a:endParaRPr>
        </a:p>
      </dgm:t>
    </dgm:pt>
    <dgm:pt modelId="{B23FD596-EA65-41AA-8EF5-7F29D06304DB}" type="sibTrans" cxnId="{D098399E-BD53-4963-8FB8-360B9B729261}">
      <dgm:prSet/>
      <dgm:spPr/>
      <dgm:t>
        <a:bodyPr/>
        <a:lstStyle/>
        <a:p>
          <a:endParaRPr lang="it-IT">
            <a:solidFill>
              <a:schemeClr val="bg2">
                <a:lumMod val="10000"/>
              </a:schemeClr>
            </a:solidFill>
          </a:endParaRPr>
        </a:p>
      </dgm:t>
    </dgm:pt>
    <dgm:pt modelId="{F1E3F5FE-A818-4FE9-8BB8-530ACE0E7969}">
      <dgm:prSet phldrT="[Testo]"/>
      <dgm:spPr/>
      <dgm:t>
        <a:bodyPr/>
        <a:lstStyle/>
        <a:p>
          <a:r>
            <a:rPr lang="it-IT" dirty="0" smtClean="0"/>
            <a:t>LUNCA </a:t>
          </a:r>
        </a:p>
        <a:p>
          <a:r>
            <a:rPr lang="it-IT" dirty="0" smtClean="0"/>
            <a:t>5 </a:t>
          </a:r>
          <a:r>
            <a:rPr lang="it-IT" dirty="0" err="1" smtClean="0"/>
            <a:t>cases</a:t>
          </a:r>
          <a:r>
            <a:rPr lang="it-IT" dirty="0" smtClean="0"/>
            <a:t> RO + </a:t>
          </a:r>
        </a:p>
        <a:p>
          <a:r>
            <a:rPr lang="it-IT" dirty="0" smtClean="0"/>
            <a:t>5 </a:t>
          </a:r>
          <a:r>
            <a:rPr lang="it-IT" dirty="0" err="1" smtClean="0"/>
            <a:t>cases</a:t>
          </a:r>
          <a:r>
            <a:rPr lang="it-IT" dirty="0" smtClean="0"/>
            <a:t> HU</a:t>
          </a:r>
          <a:endParaRPr lang="it-IT" dirty="0"/>
        </a:p>
      </dgm:t>
    </dgm:pt>
    <dgm:pt modelId="{419FB9B6-D8D4-4168-A98B-5F644DE0B7E4}" type="parTrans" cxnId="{3A4A07E7-65D4-4389-97B3-7E9575009097}">
      <dgm:prSet/>
      <dgm:spPr/>
      <dgm:t>
        <a:bodyPr/>
        <a:lstStyle/>
        <a:p>
          <a:endParaRPr lang="it-IT">
            <a:solidFill>
              <a:schemeClr val="bg2">
                <a:lumMod val="10000"/>
              </a:schemeClr>
            </a:solidFill>
          </a:endParaRPr>
        </a:p>
      </dgm:t>
    </dgm:pt>
    <dgm:pt modelId="{82DD5971-0F5A-48B6-AFF4-C147507632D8}" type="sibTrans" cxnId="{3A4A07E7-65D4-4389-97B3-7E9575009097}">
      <dgm:prSet/>
      <dgm:spPr/>
      <dgm:t>
        <a:bodyPr/>
        <a:lstStyle/>
        <a:p>
          <a:endParaRPr lang="it-IT">
            <a:solidFill>
              <a:schemeClr val="bg2">
                <a:lumMod val="10000"/>
              </a:schemeClr>
            </a:solidFill>
          </a:endParaRPr>
        </a:p>
      </dgm:t>
    </dgm:pt>
    <dgm:pt modelId="{D8A306CE-8E88-4C5D-9CB5-9428F8E546E8}">
      <dgm:prSet phldrT="[Testo]"/>
      <dgm:spPr/>
      <dgm:t>
        <a:bodyPr/>
        <a:lstStyle/>
        <a:p>
          <a:r>
            <a:rPr lang="it-IT" dirty="0" smtClean="0"/>
            <a:t>DOT </a:t>
          </a:r>
        </a:p>
        <a:p>
          <a:r>
            <a:rPr lang="it-IT" dirty="0" smtClean="0"/>
            <a:t>10 </a:t>
          </a:r>
          <a:r>
            <a:rPr lang="it-IT" dirty="0" err="1" smtClean="0"/>
            <a:t>cases</a:t>
          </a:r>
          <a:r>
            <a:rPr lang="it-IT" dirty="0" smtClean="0"/>
            <a:t> PL</a:t>
          </a:r>
          <a:endParaRPr lang="it-IT" dirty="0"/>
        </a:p>
      </dgm:t>
    </dgm:pt>
    <dgm:pt modelId="{A6B969E5-31AB-4204-900F-1C7B50342AA2}" type="parTrans" cxnId="{B3DF6EB6-9361-4189-9CE3-212E53AF8E68}">
      <dgm:prSet/>
      <dgm:spPr/>
      <dgm:t>
        <a:bodyPr/>
        <a:lstStyle/>
        <a:p>
          <a:endParaRPr lang="it-IT">
            <a:solidFill>
              <a:schemeClr val="bg2">
                <a:lumMod val="10000"/>
              </a:schemeClr>
            </a:solidFill>
          </a:endParaRPr>
        </a:p>
      </dgm:t>
    </dgm:pt>
    <dgm:pt modelId="{02FBD5A4-6B52-449C-813E-B70A48328B18}" type="sibTrans" cxnId="{B3DF6EB6-9361-4189-9CE3-212E53AF8E68}">
      <dgm:prSet/>
      <dgm:spPr/>
      <dgm:t>
        <a:bodyPr/>
        <a:lstStyle/>
        <a:p>
          <a:endParaRPr lang="it-IT">
            <a:solidFill>
              <a:schemeClr val="bg2">
                <a:lumMod val="10000"/>
              </a:schemeClr>
            </a:solidFill>
          </a:endParaRPr>
        </a:p>
      </dgm:t>
    </dgm:pt>
    <dgm:pt modelId="{B0FC9214-0FBE-4EAF-A6EB-9820CA088E06}">
      <dgm:prSet phldrT="[Testo]"/>
      <dgm:spPr/>
      <dgm:t>
        <a:bodyPr/>
        <a:lstStyle/>
        <a:p>
          <a:r>
            <a:rPr lang="it-IT" dirty="0" smtClean="0"/>
            <a:t>SCF </a:t>
          </a:r>
          <a:r>
            <a:rPr lang="it-IT" dirty="0" err="1" smtClean="0"/>
            <a:t>supervision</a:t>
          </a:r>
          <a:endParaRPr lang="it-IT" dirty="0"/>
        </a:p>
      </dgm:t>
    </dgm:pt>
    <dgm:pt modelId="{6161355A-21E2-483A-9899-134582B27E31}" type="parTrans" cxnId="{A52EA886-8520-4020-9908-DE34869D4E0A}">
      <dgm:prSet/>
      <dgm:spPr/>
      <dgm:t>
        <a:bodyPr/>
        <a:lstStyle/>
        <a:p>
          <a:endParaRPr lang="it-IT">
            <a:solidFill>
              <a:schemeClr val="bg2">
                <a:lumMod val="10000"/>
              </a:schemeClr>
            </a:solidFill>
          </a:endParaRPr>
        </a:p>
      </dgm:t>
    </dgm:pt>
    <dgm:pt modelId="{7B2A5249-46CC-48CC-AD15-9973F46BC684}" type="sibTrans" cxnId="{A52EA886-8520-4020-9908-DE34869D4E0A}">
      <dgm:prSet/>
      <dgm:spPr/>
      <dgm:t>
        <a:bodyPr/>
        <a:lstStyle/>
        <a:p>
          <a:endParaRPr lang="it-IT">
            <a:solidFill>
              <a:schemeClr val="bg2">
                <a:lumMod val="10000"/>
              </a:schemeClr>
            </a:solidFill>
          </a:endParaRPr>
        </a:p>
      </dgm:t>
    </dgm:pt>
    <dgm:pt modelId="{71E9ED97-DC94-44E4-8245-C7D46C5B2AD4}" type="pres">
      <dgm:prSet presAssocID="{E3987A30-E1EB-451C-8735-CB5A63627F5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DB2C7F4-E871-4848-8589-0FDDD192858F}" type="pres">
      <dgm:prSet presAssocID="{E3987A30-E1EB-451C-8735-CB5A63627F55}" presName="radial" presStyleCnt="0">
        <dgm:presLayoutVars>
          <dgm:animLvl val="ctr"/>
        </dgm:presLayoutVars>
      </dgm:prSet>
      <dgm:spPr/>
    </dgm:pt>
    <dgm:pt modelId="{B5CDFD9F-A557-4AA7-A7F2-11B014A5A865}" type="pres">
      <dgm:prSet presAssocID="{C62BA136-4A9D-4AC5-A80D-E18819076283}" presName="centerShape" presStyleLbl="vennNode1" presStyleIdx="0" presStyleCnt="9"/>
      <dgm:spPr/>
      <dgm:t>
        <a:bodyPr/>
        <a:lstStyle/>
        <a:p>
          <a:endParaRPr lang="it-IT"/>
        </a:p>
      </dgm:t>
    </dgm:pt>
    <dgm:pt modelId="{F603AA0D-561B-49D3-82DC-87EFC82A2B2C}" type="pres">
      <dgm:prSet presAssocID="{57B806CE-540C-4F68-B30D-CC8ADC008F1C}" presName="node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6A39A2D-D992-4339-9D34-7CFAFBDA75D3}" type="pres">
      <dgm:prSet presAssocID="{7245E240-CE47-4B40-BA63-CDC6EC69A133}" presName="node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91EF611-99F1-4E15-A1C3-D0C2483BE934}" type="pres">
      <dgm:prSet presAssocID="{62AB6BBF-6055-4360-B91B-2DEECC1B5A36}" presName="node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2313FE7-23E3-4EB1-8FEF-6E5A2CAFD48C}" type="pres">
      <dgm:prSet presAssocID="{CF5DF860-BDAF-491A-A90F-CB57B07D1F31}" presName="node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AE53E27-0B2F-4D58-AC01-99E390C4F874}" type="pres">
      <dgm:prSet presAssocID="{E4C89318-31B1-406D-8EB8-864EE28BDD14}" presName="node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2004EFC-36F5-4FC8-A8A0-616991484CD2}" type="pres">
      <dgm:prSet presAssocID="{F1E3F5FE-A818-4FE9-8BB8-530ACE0E7969}" presName="node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7EC6791-8836-4D8A-8861-A1714E229A4F}" type="pres">
      <dgm:prSet presAssocID="{D8A306CE-8E88-4C5D-9CB5-9428F8E546E8}" presName="node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047F567-A8E7-4B60-A89A-BD0C6134C2D5}" type="pres">
      <dgm:prSet presAssocID="{B0FC9214-0FBE-4EAF-A6EB-9820CA088E06}" presName="node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62FB94F-982B-42F1-A64B-DE78FC8E03CD}" srcId="{E3987A30-E1EB-451C-8735-CB5A63627F55}" destId="{C62BA136-4A9D-4AC5-A80D-E18819076283}" srcOrd="0" destOrd="0" parTransId="{756E3E02-6579-4A97-93C8-7F6CD2A633C7}" sibTransId="{65D6E03F-DE31-418B-AC7F-DEF7D5C68598}"/>
    <dgm:cxn modelId="{02818F6F-F8F1-4744-95F4-4BAC1B83A771}" srcId="{C62BA136-4A9D-4AC5-A80D-E18819076283}" destId="{CF5DF860-BDAF-491A-A90F-CB57B07D1F31}" srcOrd="3" destOrd="0" parTransId="{F5CF07B4-51F1-4248-A231-69E9E237D24C}" sibTransId="{338427D4-5B47-4057-A79B-4EDEB0191F37}"/>
    <dgm:cxn modelId="{B3DF6EB6-9361-4189-9CE3-212E53AF8E68}" srcId="{C62BA136-4A9D-4AC5-A80D-E18819076283}" destId="{D8A306CE-8E88-4C5D-9CB5-9428F8E546E8}" srcOrd="6" destOrd="0" parTransId="{A6B969E5-31AB-4204-900F-1C7B50342AA2}" sibTransId="{02FBD5A4-6B52-449C-813E-B70A48328B18}"/>
    <dgm:cxn modelId="{2C349FD8-4F58-1C4A-B31B-6FFD4E33E5E8}" type="presOf" srcId="{F1E3F5FE-A818-4FE9-8BB8-530ACE0E7969}" destId="{C2004EFC-36F5-4FC8-A8A0-616991484CD2}" srcOrd="0" destOrd="0" presId="urn:microsoft.com/office/officeart/2005/8/layout/radial3"/>
    <dgm:cxn modelId="{5596FBC7-14A2-064F-B95D-632327022A81}" type="presOf" srcId="{E3987A30-E1EB-451C-8735-CB5A63627F55}" destId="{71E9ED97-DC94-44E4-8245-C7D46C5B2AD4}" srcOrd="0" destOrd="0" presId="urn:microsoft.com/office/officeart/2005/8/layout/radial3"/>
    <dgm:cxn modelId="{62B63740-E3E5-D049-AD94-3156929528B9}" type="presOf" srcId="{62AB6BBF-6055-4360-B91B-2DEECC1B5A36}" destId="{A91EF611-99F1-4E15-A1C3-D0C2483BE934}" srcOrd="0" destOrd="0" presId="urn:microsoft.com/office/officeart/2005/8/layout/radial3"/>
    <dgm:cxn modelId="{2C98D989-3BC5-4704-8CF1-41C8FFF7D149}" srcId="{C62BA136-4A9D-4AC5-A80D-E18819076283}" destId="{57B806CE-540C-4F68-B30D-CC8ADC008F1C}" srcOrd="0" destOrd="0" parTransId="{F95F1EAD-87B2-4774-AF89-3230A36A4486}" sibTransId="{38659C78-9F34-464C-98AD-E6B8E8F90F33}"/>
    <dgm:cxn modelId="{78734673-25A4-4A43-A3B8-709800CB6B2A}" type="presOf" srcId="{7245E240-CE47-4B40-BA63-CDC6EC69A133}" destId="{F6A39A2D-D992-4339-9D34-7CFAFBDA75D3}" srcOrd="0" destOrd="0" presId="urn:microsoft.com/office/officeart/2005/8/layout/radial3"/>
    <dgm:cxn modelId="{28768A88-1B50-3849-AAA6-CE42439C560E}" type="presOf" srcId="{CF5DF860-BDAF-491A-A90F-CB57B07D1F31}" destId="{A2313FE7-23E3-4EB1-8FEF-6E5A2CAFD48C}" srcOrd="0" destOrd="0" presId="urn:microsoft.com/office/officeart/2005/8/layout/radial3"/>
    <dgm:cxn modelId="{3A4A07E7-65D4-4389-97B3-7E9575009097}" srcId="{C62BA136-4A9D-4AC5-A80D-E18819076283}" destId="{F1E3F5FE-A818-4FE9-8BB8-530ACE0E7969}" srcOrd="5" destOrd="0" parTransId="{419FB9B6-D8D4-4168-A98B-5F644DE0B7E4}" sibTransId="{82DD5971-0F5A-48B6-AFF4-C147507632D8}"/>
    <dgm:cxn modelId="{79DEDB12-0321-4012-B9E7-CE60AE37B25F}" srcId="{C62BA136-4A9D-4AC5-A80D-E18819076283}" destId="{62AB6BBF-6055-4360-B91B-2DEECC1B5A36}" srcOrd="2" destOrd="0" parTransId="{81B4AAC0-F6CD-441D-9912-86AE46632C5E}" sibTransId="{1011C3C4-425C-4950-9D19-638644FCF6D0}"/>
    <dgm:cxn modelId="{558F277E-2FC7-E044-976B-78DCF325566F}" type="presOf" srcId="{D8A306CE-8E88-4C5D-9CB5-9428F8E546E8}" destId="{37EC6791-8836-4D8A-8861-A1714E229A4F}" srcOrd="0" destOrd="0" presId="urn:microsoft.com/office/officeart/2005/8/layout/radial3"/>
    <dgm:cxn modelId="{B45B0582-788F-F84A-A7BD-814DA3C4CA5A}" type="presOf" srcId="{57B806CE-540C-4F68-B30D-CC8ADC008F1C}" destId="{F603AA0D-561B-49D3-82DC-87EFC82A2B2C}" srcOrd="0" destOrd="0" presId="urn:microsoft.com/office/officeart/2005/8/layout/radial3"/>
    <dgm:cxn modelId="{C59BEEBF-91A1-44CE-B97D-1ED4E7A21A70}" srcId="{C62BA136-4A9D-4AC5-A80D-E18819076283}" destId="{7245E240-CE47-4B40-BA63-CDC6EC69A133}" srcOrd="1" destOrd="0" parTransId="{D9407499-B6CA-401A-A47A-250C2CF48C02}" sibTransId="{782DF214-BDF3-4AE1-B97C-92E038E24DFE}"/>
    <dgm:cxn modelId="{D098399E-BD53-4963-8FB8-360B9B729261}" srcId="{C62BA136-4A9D-4AC5-A80D-E18819076283}" destId="{E4C89318-31B1-406D-8EB8-864EE28BDD14}" srcOrd="4" destOrd="0" parTransId="{26F0CF28-86EF-4919-B361-BF078B5558BA}" sibTransId="{B23FD596-EA65-41AA-8EF5-7F29D06304DB}"/>
    <dgm:cxn modelId="{FA6E8D11-47E8-9542-A0DA-993841E465A1}" type="presOf" srcId="{C62BA136-4A9D-4AC5-A80D-E18819076283}" destId="{B5CDFD9F-A557-4AA7-A7F2-11B014A5A865}" srcOrd="0" destOrd="0" presId="urn:microsoft.com/office/officeart/2005/8/layout/radial3"/>
    <dgm:cxn modelId="{6BBEE5C1-20C9-DB41-81BC-FBC1947E018E}" type="presOf" srcId="{B0FC9214-0FBE-4EAF-A6EB-9820CA088E06}" destId="{1047F567-A8E7-4B60-A89A-BD0C6134C2D5}" srcOrd="0" destOrd="0" presId="urn:microsoft.com/office/officeart/2005/8/layout/radial3"/>
    <dgm:cxn modelId="{854D8F82-8255-E145-8EB1-88097B1E2105}" type="presOf" srcId="{E4C89318-31B1-406D-8EB8-864EE28BDD14}" destId="{0AE53E27-0B2F-4D58-AC01-99E390C4F874}" srcOrd="0" destOrd="0" presId="urn:microsoft.com/office/officeart/2005/8/layout/radial3"/>
    <dgm:cxn modelId="{A52EA886-8520-4020-9908-DE34869D4E0A}" srcId="{C62BA136-4A9D-4AC5-A80D-E18819076283}" destId="{B0FC9214-0FBE-4EAF-A6EB-9820CA088E06}" srcOrd="7" destOrd="0" parTransId="{6161355A-21E2-483A-9899-134582B27E31}" sibTransId="{7B2A5249-46CC-48CC-AD15-9973F46BC684}"/>
    <dgm:cxn modelId="{96C3FC47-7F91-4D4E-A102-0C8C2F672B6C}" type="presParOf" srcId="{71E9ED97-DC94-44E4-8245-C7D46C5B2AD4}" destId="{7DB2C7F4-E871-4848-8589-0FDDD192858F}" srcOrd="0" destOrd="0" presId="urn:microsoft.com/office/officeart/2005/8/layout/radial3"/>
    <dgm:cxn modelId="{6BD040E9-63DF-F340-9734-324EFDA6136B}" type="presParOf" srcId="{7DB2C7F4-E871-4848-8589-0FDDD192858F}" destId="{B5CDFD9F-A557-4AA7-A7F2-11B014A5A865}" srcOrd="0" destOrd="0" presId="urn:microsoft.com/office/officeart/2005/8/layout/radial3"/>
    <dgm:cxn modelId="{13F39A23-3818-4441-B0F0-603E9BB0BF82}" type="presParOf" srcId="{7DB2C7F4-E871-4848-8589-0FDDD192858F}" destId="{F603AA0D-561B-49D3-82DC-87EFC82A2B2C}" srcOrd="1" destOrd="0" presId="urn:microsoft.com/office/officeart/2005/8/layout/radial3"/>
    <dgm:cxn modelId="{41A43A06-2A01-AA4F-BFF2-2BE5DE5A228C}" type="presParOf" srcId="{7DB2C7F4-E871-4848-8589-0FDDD192858F}" destId="{F6A39A2D-D992-4339-9D34-7CFAFBDA75D3}" srcOrd="2" destOrd="0" presId="urn:microsoft.com/office/officeart/2005/8/layout/radial3"/>
    <dgm:cxn modelId="{17A6CEDD-3E20-9F4A-B464-B6B6940CD537}" type="presParOf" srcId="{7DB2C7F4-E871-4848-8589-0FDDD192858F}" destId="{A91EF611-99F1-4E15-A1C3-D0C2483BE934}" srcOrd="3" destOrd="0" presId="urn:microsoft.com/office/officeart/2005/8/layout/radial3"/>
    <dgm:cxn modelId="{AA7E42EB-C864-2544-8BC0-3E56C15972B9}" type="presParOf" srcId="{7DB2C7F4-E871-4848-8589-0FDDD192858F}" destId="{A2313FE7-23E3-4EB1-8FEF-6E5A2CAFD48C}" srcOrd="4" destOrd="0" presId="urn:microsoft.com/office/officeart/2005/8/layout/radial3"/>
    <dgm:cxn modelId="{594E9B46-2FD9-AF47-9B04-78919B16D44C}" type="presParOf" srcId="{7DB2C7F4-E871-4848-8589-0FDDD192858F}" destId="{0AE53E27-0B2F-4D58-AC01-99E390C4F874}" srcOrd="5" destOrd="0" presId="urn:microsoft.com/office/officeart/2005/8/layout/radial3"/>
    <dgm:cxn modelId="{69A56E26-3A59-8F42-84DE-BB5975761AEA}" type="presParOf" srcId="{7DB2C7F4-E871-4848-8589-0FDDD192858F}" destId="{C2004EFC-36F5-4FC8-A8A0-616991484CD2}" srcOrd="6" destOrd="0" presId="urn:microsoft.com/office/officeart/2005/8/layout/radial3"/>
    <dgm:cxn modelId="{E783E1A2-3358-F542-B1B9-7F482CAFECF3}" type="presParOf" srcId="{7DB2C7F4-E871-4848-8589-0FDDD192858F}" destId="{37EC6791-8836-4D8A-8861-A1714E229A4F}" srcOrd="7" destOrd="0" presId="urn:microsoft.com/office/officeart/2005/8/layout/radial3"/>
    <dgm:cxn modelId="{542D0377-BAF3-544B-91ED-605437BAD04F}" type="presParOf" srcId="{7DB2C7F4-E871-4848-8589-0FDDD192858F}" destId="{1047F567-A8E7-4B60-A89A-BD0C6134C2D5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3987A30-E1EB-451C-8735-CB5A63627F55}" type="doc">
      <dgm:prSet loTypeId="urn:microsoft.com/office/officeart/2005/8/layout/vList5" loCatId="list" qsTypeId="urn:microsoft.com/office/officeart/2005/8/quickstyle/simple1#13" qsCatId="simple" csTypeId="urn:microsoft.com/office/officeart/2005/8/colors/accent1_2#6" csCatId="accent1" phldr="1"/>
      <dgm:spPr/>
      <dgm:t>
        <a:bodyPr/>
        <a:lstStyle/>
        <a:p>
          <a:endParaRPr lang="it-IT"/>
        </a:p>
      </dgm:t>
    </dgm:pt>
    <dgm:pt modelId="{C62BA136-4A9D-4AC5-A80D-E18819076283}">
      <dgm:prSet phldrT="[Testo]"/>
      <dgm:spPr/>
      <dgm:t>
        <a:bodyPr/>
        <a:lstStyle/>
        <a:p>
          <a:r>
            <a:rPr lang="it-IT" dirty="0" smtClean="0">
              <a:solidFill>
                <a:schemeClr val="tx1"/>
              </a:solidFill>
            </a:rPr>
            <a:t>ANALYSIS OF SUCCESS FACTORS </a:t>
          </a:r>
          <a:endParaRPr lang="it-IT" dirty="0">
            <a:solidFill>
              <a:schemeClr val="tx1"/>
            </a:solidFill>
          </a:endParaRPr>
        </a:p>
      </dgm:t>
    </dgm:pt>
    <dgm:pt modelId="{756E3E02-6579-4A97-93C8-7F6CD2A633C7}" type="parTrans" cxnId="{462FB94F-982B-42F1-A64B-DE78FC8E03CD}">
      <dgm:prSet/>
      <dgm:spPr/>
      <dgm:t>
        <a:bodyPr/>
        <a:lstStyle/>
        <a:p>
          <a:endParaRPr lang="it-IT"/>
        </a:p>
      </dgm:t>
    </dgm:pt>
    <dgm:pt modelId="{65D6E03F-DE31-418B-AC7F-DEF7D5C68598}" type="sibTrans" cxnId="{462FB94F-982B-42F1-A64B-DE78FC8E03CD}">
      <dgm:prSet/>
      <dgm:spPr/>
      <dgm:t>
        <a:bodyPr/>
        <a:lstStyle/>
        <a:p>
          <a:endParaRPr lang="it-IT"/>
        </a:p>
      </dgm:t>
    </dgm:pt>
    <dgm:pt modelId="{7245E240-CE47-4B40-BA63-CDC6EC69A133}">
      <dgm:prSet phldrT="[Testo]"/>
      <dgm:spPr/>
      <dgm:t>
        <a:bodyPr/>
        <a:lstStyle/>
        <a:p>
          <a:r>
            <a:rPr lang="it-IT" dirty="0" smtClean="0"/>
            <a:t>AZRRI (</a:t>
          </a:r>
          <a:r>
            <a:rPr lang="it-IT" dirty="0" err="1" smtClean="0"/>
            <a:t>Rural</a:t>
          </a:r>
          <a:r>
            <a:rPr lang="it-IT" dirty="0" smtClean="0"/>
            <a:t> Development)</a:t>
          </a:r>
          <a:endParaRPr lang="it-IT" dirty="0"/>
        </a:p>
      </dgm:t>
    </dgm:pt>
    <dgm:pt modelId="{D9407499-B6CA-401A-A47A-250C2CF48C02}" type="parTrans" cxnId="{C59BEEBF-91A1-44CE-B97D-1ED4E7A21A70}">
      <dgm:prSet/>
      <dgm:spPr/>
      <dgm:t>
        <a:bodyPr/>
        <a:lstStyle/>
        <a:p>
          <a:endParaRPr lang="it-IT"/>
        </a:p>
      </dgm:t>
    </dgm:pt>
    <dgm:pt modelId="{782DF214-BDF3-4AE1-B97C-92E038E24DFE}" type="sibTrans" cxnId="{C59BEEBF-91A1-44CE-B97D-1ED4E7A21A70}">
      <dgm:prSet/>
      <dgm:spPr/>
      <dgm:t>
        <a:bodyPr/>
        <a:lstStyle/>
        <a:p>
          <a:endParaRPr lang="it-IT"/>
        </a:p>
      </dgm:t>
    </dgm:pt>
    <dgm:pt modelId="{62AB6BBF-6055-4360-B91B-2DEECC1B5A36}">
      <dgm:prSet phldrT="[Testo]"/>
      <dgm:spPr/>
      <dgm:t>
        <a:bodyPr/>
        <a:lstStyle/>
        <a:p>
          <a:r>
            <a:rPr lang="it-IT" dirty="0" smtClean="0"/>
            <a:t>CEFAL and SCF (DAIRY)</a:t>
          </a:r>
          <a:endParaRPr lang="it-IT" dirty="0"/>
        </a:p>
      </dgm:t>
    </dgm:pt>
    <dgm:pt modelId="{81B4AAC0-F6CD-441D-9912-86AE46632C5E}" type="parTrans" cxnId="{79DEDB12-0321-4012-B9E7-CE60AE37B25F}">
      <dgm:prSet/>
      <dgm:spPr/>
      <dgm:t>
        <a:bodyPr/>
        <a:lstStyle/>
        <a:p>
          <a:endParaRPr lang="it-IT"/>
        </a:p>
      </dgm:t>
    </dgm:pt>
    <dgm:pt modelId="{1011C3C4-425C-4950-9D19-638644FCF6D0}" type="sibTrans" cxnId="{79DEDB12-0321-4012-B9E7-CE60AE37B25F}">
      <dgm:prSet/>
      <dgm:spPr/>
      <dgm:t>
        <a:bodyPr/>
        <a:lstStyle/>
        <a:p>
          <a:endParaRPr lang="it-IT"/>
        </a:p>
      </dgm:t>
    </dgm:pt>
    <dgm:pt modelId="{CF5DF860-BDAF-491A-A90F-CB57B07D1F31}">
      <dgm:prSet phldrT="[Testo]"/>
      <dgm:spPr/>
      <dgm:t>
        <a:bodyPr/>
        <a:lstStyle/>
        <a:p>
          <a:r>
            <a:rPr lang="it-IT" dirty="0" smtClean="0"/>
            <a:t>ETCHARRY (ENTREPRENEURSHIP’)</a:t>
          </a:r>
          <a:endParaRPr lang="it-IT" dirty="0"/>
        </a:p>
      </dgm:t>
    </dgm:pt>
    <dgm:pt modelId="{F5CF07B4-51F1-4248-A231-69E9E237D24C}" type="parTrans" cxnId="{02818F6F-F8F1-4744-95F4-4BAC1B83A771}">
      <dgm:prSet/>
      <dgm:spPr/>
      <dgm:t>
        <a:bodyPr/>
        <a:lstStyle/>
        <a:p>
          <a:endParaRPr lang="it-IT"/>
        </a:p>
      </dgm:t>
    </dgm:pt>
    <dgm:pt modelId="{338427D4-5B47-4057-A79B-4EDEB0191F37}" type="sibTrans" cxnId="{02818F6F-F8F1-4744-95F4-4BAC1B83A771}">
      <dgm:prSet/>
      <dgm:spPr/>
      <dgm:t>
        <a:bodyPr/>
        <a:lstStyle/>
        <a:p>
          <a:endParaRPr lang="it-IT"/>
        </a:p>
      </dgm:t>
    </dgm:pt>
    <dgm:pt modelId="{2A8A52D8-206E-4425-B17A-5FEDFA0E159E}">
      <dgm:prSet phldrT="[Testo]"/>
      <dgm:spPr/>
      <dgm:t>
        <a:bodyPr/>
        <a:lstStyle/>
        <a:p>
          <a:r>
            <a:rPr lang="it-IT" dirty="0" smtClean="0">
              <a:solidFill>
                <a:schemeClr val="tx1"/>
              </a:solidFill>
            </a:rPr>
            <a:t>DEFINITION KEY COMPETENCES</a:t>
          </a:r>
          <a:endParaRPr lang="it-IT" dirty="0">
            <a:solidFill>
              <a:schemeClr val="tx1"/>
            </a:solidFill>
          </a:endParaRPr>
        </a:p>
      </dgm:t>
    </dgm:pt>
    <dgm:pt modelId="{9A054084-1A32-4877-8089-C86C5C5A95BD}" type="parTrans" cxnId="{2F99E425-A235-4349-A7D9-D36F49C3A3AD}">
      <dgm:prSet/>
      <dgm:spPr/>
      <dgm:t>
        <a:bodyPr/>
        <a:lstStyle/>
        <a:p>
          <a:endParaRPr lang="it-IT"/>
        </a:p>
      </dgm:t>
    </dgm:pt>
    <dgm:pt modelId="{7799D38C-DE98-4233-84C0-0A3617843743}" type="sibTrans" cxnId="{2F99E425-A235-4349-A7D9-D36F49C3A3AD}">
      <dgm:prSet/>
      <dgm:spPr/>
      <dgm:t>
        <a:bodyPr/>
        <a:lstStyle/>
        <a:p>
          <a:endParaRPr lang="it-IT"/>
        </a:p>
      </dgm:t>
    </dgm:pt>
    <dgm:pt modelId="{8FE7A584-6C00-4041-A4A6-E2F93CA0B81A}">
      <dgm:prSet phldrT="[Testo]"/>
      <dgm:spPr/>
      <dgm:t>
        <a:bodyPr/>
        <a:lstStyle/>
        <a:p>
          <a:r>
            <a:rPr lang="it-IT" dirty="0" smtClean="0"/>
            <a:t>ETCHARRY (</a:t>
          </a:r>
          <a:r>
            <a:rPr lang="it-IT" dirty="0" err="1" smtClean="0"/>
            <a:t>Entrepreneurship</a:t>
          </a:r>
          <a:r>
            <a:rPr lang="it-IT" dirty="0" smtClean="0"/>
            <a:t>)</a:t>
          </a:r>
          <a:endParaRPr lang="it-IT" dirty="0"/>
        </a:p>
      </dgm:t>
    </dgm:pt>
    <dgm:pt modelId="{1D654554-71C6-4C88-B7A7-3EFF0C39E9CE}" type="parTrans" cxnId="{34507FF1-4AC5-42B0-AA70-7CC12D91FA9C}">
      <dgm:prSet/>
      <dgm:spPr/>
      <dgm:t>
        <a:bodyPr/>
        <a:lstStyle/>
        <a:p>
          <a:endParaRPr lang="it-IT"/>
        </a:p>
      </dgm:t>
    </dgm:pt>
    <dgm:pt modelId="{AFF6604F-8A4F-4CE9-84A9-8713F82059B4}" type="sibTrans" cxnId="{34507FF1-4AC5-42B0-AA70-7CC12D91FA9C}">
      <dgm:prSet/>
      <dgm:spPr/>
      <dgm:t>
        <a:bodyPr/>
        <a:lstStyle/>
        <a:p>
          <a:endParaRPr lang="it-IT"/>
        </a:p>
      </dgm:t>
    </dgm:pt>
    <dgm:pt modelId="{0006287C-95C7-430D-8532-091A4AB1BF57}">
      <dgm:prSet phldrT="[Testo]"/>
      <dgm:spPr/>
      <dgm:t>
        <a:bodyPr/>
        <a:lstStyle/>
        <a:p>
          <a:r>
            <a:rPr lang="it-IT" dirty="0" smtClean="0"/>
            <a:t>SCF (</a:t>
          </a:r>
          <a:r>
            <a:rPr lang="it-IT" dirty="0" err="1" smtClean="0"/>
            <a:t>Pedagogical</a:t>
          </a:r>
          <a:r>
            <a:rPr lang="it-IT" dirty="0" smtClean="0"/>
            <a:t>)</a:t>
          </a:r>
          <a:endParaRPr lang="it-IT" dirty="0"/>
        </a:p>
      </dgm:t>
    </dgm:pt>
    <dgm:pt modelId="{7E8AA8A4-A03D-44EE-9972-D2E8727E36ED}" type="parTrans" cxnId="{62572E9E-E84C-47A7-A927-9A4F6B1A6B1D}">
      <dgm:prSet/>
      <dgm:spPr/>
      <dgm:t>
        <a:bodyPr/>
        <a:lstStyle/>
        <a:p>
          <a:endParaRPr lang="it-IT"/>
        </a:p>
      </dgm:t>
    </dgm:pt>
    <dgm:pt modelId="{518C0766-5778-4171-AAC6-BEE661898B5C}" type="sibTrans" cxnId="{62572E9E-E84C-47A7-A927-9A4F6B1A6B1D}">
      <dgm:prSet/>
      <dgm:spPr/>
      <dgm:t>
        <a:bodyPr/>
        <a:lstStyle/>
        <a:p>
          <a:endParaRPr lang="it-IT"/>
        </a:p>
      </dgm:t>
    </dgm:pt>
    <dgm:pt modelId="{5BBBDDD1-D8C2-46A3-831E-DB57CCC78E4D}">
      <dgm:prSet phldrT="[Testo]"/>
      <dgm:spPr/>
      <dgm:t>
        <a:bodyPr/>
        <a:lstStyle/>
        <a:p>
          <a:r>
            <a:rPr lang="it-IT" dirty="0" smtClean="0"/>
            <a:t>AZRRI (MEAT)</a:t>
          </a:r>
          <a:endParaRPr lang="it-IT" dirty="0"/>
        </a:p>
      </dgm:t>
    </dgm:pt>
    <dgm:pt modelId="{CE6F88C0-2A6F-4E47-8065-48370EFB942D}" type="parTrans" cxnId="{AE930489-D776-4C40-A092-717B90369CBB}">
      <dgm:prSet/>
      <dgm:spPr/>
      <dgm:t>
        <a:bodyPr/>
        <a:lstStyle/>
        <a:p>
          <a:endParaRPr lang="it-IT"/>
        </a:p>
      </dgm:t>
    </dgm:pt>
    <dgm:pt modelId="{C0F74A17-57A7-418A-90F2-AF1A318A5B23}" type="sibTrans" cxnId="{AE930489-D776-4C40-A092-717B90369CBB}">
      <dgm:prSet/>
      <dgm:spPr/>
      <dgm:t>
        <a:bodyPr/>
        <a:lstStyle/>
        <a:p>
          <a:endParaRPr lang="it-IT"/>
        </a:p>
      </dgm:t>
    </dgm:pt>
    <dgm:pt modelId="{C0152F79-0CC1-4D43-A9BE-F52E72F610DC}">
      <dgm:prSet phldrT="[Testo]"/>
      <dgm:spPr/>
      <dgm:t>
        <a:bodyPr/>
        <a:lstStyle/>
        <a:p>
          <a:r>
            <a:rPr lang="it-IT" dirty="0" smtClean="0">
              <a:solidFill>
                <a:schemeClr val="tx1"/>
              </a:solidFill>
            </a:rPr>
            <a:t>CIVITAS and DOT </a:t>
          </a:r>
          <a:r>
            <a:rPr lang="it-IT" dirty="0" smtClean="0"/>
            <a:t>(FRUIT AND VEGETABLES)</a:t>
          </a:r>
          <a:endParaRPr lang="it-IT" dirty="0"/>
        </a:p>
      </dgm:t>
    </dgm:pt>
    <dgm:pt modelId="{B9C18144-3B7D-4407-BA7F-FAF536EA749B}" type="parTrans" cxnId="{0AC95FA3-7BF0-4621-8B3B-66321C0CDC3B}">
      <dgm:prSet/>
      <dgm:spPr/>
      <dgm:t>
        <a:bodyPr/>
        <a:lstStyle/>
        <a:p>
          <a:endParaRPr lang="it-IT"/>
        </a:p>
      </dgm:t>
    </dgm:pt>
    <dgm:pt modelId="{673D55F2-8609-47A8-9D8E-F8BE6A49EA21}" type="sibTrans" cxnId="{0AC95FA3-7BF0-4621-8B3B-66321C0CDC3B}">
      <dgm:prSet/>
      <dgm:spPr/>
      <dgm:t>
        <a:bodyPr/>
        <a:lstStyle/>
        <a:p>
          <a:endParaRPr lang="it-IT"/>
        </a:p>
      </dgm:t>
    </dgm:pt>
    <dgm:pt modelId="{E187B274-60AE-4C29-AF7C-DA54BD251C21}">
      <dgm:prSet phldrT="[Testo]"/>
      <dgm:spPr/>
      <dgm:t>
        <a:bodyPr/>
        <a:lstStyle/>
        <a:p>
          <a:r>
            <a:rPr lang="it-IT" dirty="0" smtClean="0"/>
            <a:t>CEC DIFFUSION</a:t>
          </a:r>
          <a:endParaRPr lang="it-IT" dirty="0"/>
        </a:p>
      </dgm:t>
    </dgm:pt>
    <dgm:pt modelId="{E63E8D2A-E031-42EA-87B4-AFD73D235968}" type="parTrans" cxnId="{BAC4752D-4723-4BE1-8127-4248789CCA23}">
      <dgm:prSet/>
      <dgm:spPr/>
      <dgm:t>
        <a:bodyPr/>
        <a:lstStyle/>
        <a:p>
          <a:endParaRPr lang="it-IT"/>
        </a:p>
      </dgm:t>
    </dgm:pt>
    <dgm:pt modelId="{5BA90A47-605F-4DA7-9C2A-706D0813C1CC}" type="sibTrans" cxnId="{BAC4752D-4723-4BE1-8127-4248789CCA23}">
      <dgm:prSet/>
      <dgm:spPr/>
      <dgm:t>
        <a:bodyPr/>
        <a:lstStyle/>
        <a:p>
          <a:endParaRPr lang="it-IT"/>
        </a:p>
      </dgm:t>
    </dgm:pt>
    <dgm:pt modelId="{E60C616A-C900-4D39-8728-10D09028FE73}" type="pres">
      <dgm:prSet presAssocID="{E3987A30-E1EB-451C-8735-CB5A63627F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930D606-935A-42D4-BF4D-2A5D7409B7A6}" type="pres">
      <dgm:prSet presAssocID="{C62BA136-4A9D-4AC5-A80D-E18819076283}" presName="linNode" presStyleCnt="0"/>
      <dgm:spPr/>
    </dgm:pt>
    <dgm:pt modelId="{10ECC0DD-8A14-43EE-A636-44E71C1A8B7C}" type="pres">
      <dgm:prSet presAssocID="{C62BA136-4A9D-4AC5-A80D-E18819076283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DC75119-D0C2-47CE-AC06-C921C9D4CBF1}" type="pres">
      <dgm:prSet presAssocID="{C62BA136-4A9D-4AC5-A80D-E1881907628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B23AA84-B8F0-403E-BFC0-CBB27C54CBCF}" type="pres">
      <dgm:prSet presAssocID="{65D6E03F-DE31-418B-AC7F-DEF7D5C68598}" presName="sp" presStyleCnt="0"/>
      <dgm:spPr/>
    </dgm:pt>
    <dgm:pt modelId="{430029F2-47C7-40A7-BAE3-8331FAB12115}" type="pres">
      <dgm:prSet presAssocID="{2A8A52D8-206E-4425-B17A-5FEDFA0E159E}" presName="linNode" presStyleCnt="0"/>
      <dgm:spPr/>
    </dgm:pt>
    <dgm:pt modelId="{1D8E6AE2-136F-42AD-8B31-DC6B02956765}" type="pres">
      <dgm:prSet presAssocID="{2A8A52D8-206E-4425-B17A-5FEDFA0E159E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1833DCE-E6C3-40DB-A161-BB24A728A2E3}" type="pres">
      <dgm:prSet presAssocID="{2A8A52D8-206E-4425-B17A-5FEDFA0E159E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62FB94F-982B-42F1-A64B-DE78FC8E03CD}" srcId="{E3987A30-E1EB-451C-8735-CB5A63627F55}" destId="{C62BA136-4A9D-4AC5-A80D-E18819076283}" srcOrd="0" destOrd="0" parTransId="{756E3E02-6579-4A97-93C8-7F6CD2A633C7}" sibTransId="{65D6E03F-DE31-418B-AC7F-DEF7D5C68598}"/>
    <dgm:cxn modelId="{02818F6F-F8F1-4744-95F4-4BAC1B83A771}" srcId="{2A8A52D8-206E-4425-B17A-5FEDFA0E159E}" destId="{CF5DF860-BDAF-491A-A90F-CB57B07D1F31}" srcOrd="3" destOrd="0" parTransId="{F5CF07B4-51F1-4248-A231-69E9E237D24C}" sibTransId="{338427D4-5B47-4057-A79B-4EDEB0191F37}"/>
    <dgm:cxn modelId="{2F99E425-A235-4349-A7D9-D36F49C3A3AD}" srcId="{E3987A30-E1EB-451C-8735-CB5A63627F55}" destId="{2A8A52D8-206E-4425-B17A-5FEDFA0E159E}" srcOrd="1" destOrd="0" parTransId="{9A054084-1A32-4877-8089-C86C5C5A95BD}" sibTransId="{7799D38C-DE98-4233-84C0-0A3617843743}"/>
    <dgm:cxn modelId="{D23BC36D-724A-2945-9446-DD65B4D42EA1}" type="presOf" srcId="{0006287C-95C7-430D-8532-091A4AB1BF57}" destId="{DDC75119-D0C2-47CE-AC06-C921C9D4CBF1}" srcOrd="0" destOrd="0" presId="urn:microsoft.com/office/officeart/2005/8/layout/vList5"/>
    <dgm:cxn modelId="{492F37E8-DE02-3E43-B6D3-871834E1B91E}" type="presOf" srcId="{E3987A30-E1EB-451C-8735-CB5A63627F55}" destId="{E60C616A-C900-4D39-8728-10D09028FE73}" srcOrd="0" destOrd="0" presId="urn:microsoft.com/office/officeart/2005/8/layout/vList5"/>
    <dgm:cxn modelId="{E77668CA-C272-A842-9BC1-1C3C50EA423D}" type="presOf" srcId="{5BBBDDD1-D8C2-46A3-831E-DB57CCC78E4D}" destId="{11833DCE-E6C3-40DB-A161-BB24A728A2E3}" srcOrd="0" destOrd="1" presId="urn:microsoft.com/office/officeart/2005/8/layout/vList5"/>
    <dgm:cxn modelId="{BAC4752D-4723-4BE1-8127-4248789CCA23}" srcId="{2A8A52D8-206E-4425-B17A-5FEDFA0E159E}" destId="{E187B274-60AE-4C29-AF7C-DA54BD251C21}" srcOrd="4" destOrd="0" parTransId="{E63E8D2A-E031-42EA-87B4-AFD73D235968}" sibTransId="{5BA90A47-605F-4DA7-9C2A-706D0813C1CC}"/>
    <dgm:cxn modelId="{34507FF1-4AC5-42B0-AA70-7CC12D91FA9C}" srcId="{C62BA136-4A9D-4AC5-A80D-E18819076283}" destId="{8FE7A584-6C00-4041-A4A6-E2F93CA0B81A}" srcOrd="2" destOrd="0" parTransId="{1D654554-71C6-4C88-B7A7-3EFF0C39E9CE}" sibTransId="{AFF6604F-8A4F-4CE9-84A9-8713F82059B4}"/>
    <dgm:cxn modelId="{945D731B-6521-FC4A-8BE1-069C85E17ACD}" type="presOf" srcId="{8FE7A584-6C00-4041-A4A6-E2F93CA0B81A}" destId="{DDC75119-D0C2-47CE-AC06-C921C9D4CBF1}" srcOrd="0" destOrd="2" presId="urn:microsoft.com/office/officeart/2005/8/layout/vList5"/>
    <dgm:cxn modelId="{0AC95FA3-7BF0-4621-8B3B-66321C0CDC3B}" srcId="{2A8A52D8-206E-4425-B17A-5FEDFA0E159E}" destId="{C0152F79-0CC1-4D43-A9BE-F52E72F610DC}" srcOrd="2" destOrd="0" parTransId="{B9C18144-3B7D-4407-BA7F-FAF536EA749B}" sibTransId="{673D55F2-8609-47A8-9D8E-F8BE6A49EA21}"/>
    <dgm:cxn modelId="{31C4FF29-75FD-6745-B977-09E401005FEF}" type="presOf" srcId="{C62BA136-4A9D-4AC5-A80D-E18819076283}" destId="{10ECC0DD-8A14-43EE-A636-44E71C1A8B7C}" srcOrd="0" destOrd="0" presId="urn:microsoft.com/office/officeart/2005/8/layout/vList5"/>
    <dgm:cxn modelId="{27C5C28D-E097-A544-969F-9318B7AC20BB}" type="presOf" srcId="{2A8A52D8-206E-4425-B17A-5FEDFA0E159E}" destId="{1D8E6AE2-136F-42AD-8B31-DC6B02956765}" srcOrd="0" destOrd="0" presId="urn:microsoft.com/office/officeart/2005/8/layout/vList5"/>
    <dgm:cxn modelId="{4A7C7EDE-E9E4-AA4A-BF5E-A8F1A92B735F}" type="presOf" srcId="{C0152F79-0CC1-4D43-A9BE-F52E72F610DC}" destId="{11833DCE-E6C3-40DB-A161-BB24A728A2E3}" srcOrd="0" destOrd="2" presId="urn:microsoft.com/office/officeart/2005/8/layout/vList5"/>
    <dgm:cxn modelId="{62572E9E-E84C-47A7-A927-9A4F6B1A6B1D}" srcId="{C62BA136-4A9D-4AC5-A80D-E18819076283}" destId="{0006287C-95C7-430D-8532-091A4AB1BF57}" srcOrd="0" destOrd="0" parTransId="{7E8AA8A4-A03D-44EE-9972-D2E8727E36ED}" sibTransId="{518C0766-5778-4171-AAC6-BEE661898B5C}"/>
    <dgm:cxn modelId="{79DEDB12-0321-4012-B9E7-CE60AE37B25F}" srcId="{2A8A52D8-206E-4425-B17A-5FEDFA0E159E}" destId="{62AB6BBF-6055-4360-B91B-2DEECC1B5A36}" srcOrd="0" destOrd="0" parTransId="{81B4AAC0-F6CD-441D-9912-86AE46632C5E}" sibTransId="{1011C3C4-425C-4950-9D19-638644FCF6D0}"/>
    <dgm:cxn modelId="{C59BEEBF-91A1-44CE-B97D-1ED4E7A21A70}" srcId="{C62BA136-4A9D-4AC5-A80D-E18819076283}" destId="{7245E240-CE47-4B40-BA63-CDC6EC69A133}" srcOrd="1" destOrd="0" parTransId="{D9407499-B6CA-401A-A47A-250C2CF48C02}" sibTransId="{782DF214-BDF3-4AE1-B97C-92E038E24DFE}"/>
    <dgm:cxn modelId="{EC612552-45A1-BE4F-BB5D-230EF8C5D127}" type="presOf" srcId="{62AB6BBF-6055-4360-B91B-2DEECC1B5A36}" destId="{11833DCE-E6C3-40DB-A161-BB24A728A2E3}" srcOrd="0" destOrd="0" presId="urn:microsoft.com/office/officeart/2005/8/layout/vList5"/>
    <dgm:cxn modelId="{AE930489-D776-4C40-A092-717B90369CBB}" srcId="{2A8A52D8-206E-4425-B17A-5FEDFA0E159E}" destId="{5BBBDDD1-D8C2-46A3-831E-DB57CCC78E4D}" srcOrd="1" destOrd="0" parTransId="{CE6F88C0-2A6F-4E47-8065-48370EFB942D}" sibTransId="{C0F74A17-57A7-418A-90F2-AF1A318A5B23}"/>
    <dgm:cxn modelId="{A90DF562-A4FB-854C-AB6A-C08A9F1AAA6C}" type="presOf" srcId="{E187B274-60AE-4C29-AF7C-DA54BD251C21}" destId="{11833DCE-E6C3-40DB-A161-BB24A728A2E3}" srcOrd="0" destOrd="4" presId="urn:microsoft.com/office/officeart/2005/8/layout/vList5"/>
    <dgm:cxn modelId="{E24B890C-23EC-9A42-A3CD-F2F715CE9138}" type="presOf" srcId="{7245E240-CE47-4B40-BA63-CDC6EC69A133}" destId="{DDC75119-D0C2-47CE-AC06-C921C9D4CBF1}" srcOrd="0" destOrd="1" presId="urn:microsoft.com/office/officeart/2005/8/layout/vList5"/>
    <dgm:cxn modelId="{1EBA4BAE-3E88-EC4C-8CE3-9D320AED328C}" type="presOf" srcId="{CF5DF860-BDAF-491A-A90F-CB57B07D1F31}" destId="{11833DCE-E6C3-40DB-A161-BB24A728A2E3}" srcOrd="0" destOrd="3" presId="urn:microsoft.com/office/officeart/2005/8/layout/vList5"/>
    <dgm:cxn modelId="{333C926A-AD20-C34B-9F18-72B3A24C5A6A}" type="presParOf" srcId="{E60C616A-C900-4D39-8728-10D09028FE73}" destId="{7930D606-935A-42D4-BF4D-2A5D7409B7A6}" srcOrd="0" destOrd="0" presId="urn:microsoft.com/office/officeart/2005/8/layout/vList5"/>
    <dgm:cxn modelId="{507C4CCE-372A-A24A-83AC-34F315B42D32}" type="presParOf" srcId="{7930D606-935A-42D4-BF4D-2A5D7409B7A6}" destId="{10ECC0DD-8A14-43EE-A636-44E71C1A8B7C}" srcOrd="0" destOrd="0" presId="urn:microsoft.com/office/officeart/2005/8/layout/vList5"/>
    <dgm:cxn modelId="{8098019D-0CEE-134B-8F63-695122D2DA91}" type="presParOf" srcId="{7930D606-935A-42D4-BF4D-2A5D7409B7A6}" destId="{DDC75119-D0C2-47CE-AC06-C921C9D4CBF1}" srcOrd="1" destOrd="0" presId="urn:microsoft.com/office/officeart/2005/8/layout/vList5"/>
    <dgm:cxn modelId="{0B548972-D541-5C4E-A9F7-C8930370D91C}" type="presParOf" srcId="{E60C616A-C900-4D39-8728-10D09028FE73}" destId="{5B23AA84-B8F0-403E-BFC0-CBB27C54CBCF}" srcOrd="1" destOrd="0" presId="urn:microsoft.com/office/officeart/2005/8/layout/vList5"/>
    <dgm:cxn modelId="{5058E3DB-A15A-BE4B-BA3F-4B1080D59FAA}" type="presParOf" srcId="{E60C616A-C900-4D39-8728-10D09028FE73}" destId="{430029F2-47C7-40A7-BAE3-8331FAB12115}" srcOrd="2" destOrd="0" presId="urn:microsoft.com/office/officeart/2005/8/layout/vList5"/>
    <dgm:cxn modelId="{5C1DEDE3-9159-684F-8383-E55F039160C7}" type="presParOf" srcId="{430029F2-47C7-40A7-BAE3-8331FAB12115}" destId="{1D8E6AE2-136F-42AD-8B31-DC6B02956765}" srcOrd="0" destOrd="0" presId="urn:microsoft.com/office/officeart/2005/8/layout/vList5"/>
    <dgm:cxn modelId="{18926134-FAB6-4146-8D58-6D8A4EF6963B}" type="presParOf" srcId="{430029F2-47C7-40A7-BAE3-8331FAB12115}" destId="{11833DCE-E6C3-40DB-A161-BB24A728A2E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3987A30-E1EB-451C-8735-CB5A63627F55}" type="doc">
      <dgm:prSet loTypeId="urn:microsoft.com/office/officeart/2008/layout/HalfCircleOrganizationChart" loCatId="hierarchy" qsTypeId="urn:microsoft.com/office/officeart/2005/8/quickstyle/simple1#14" qsCatId="simple" csTypeId="urn:microsoft.com/office/officeart/2005/8/colors/accent1_2#7" csCatId="accent1" phldr="1"/>
      <dgm:spPr/>
      <dgm:t>
        <a:bodyPr/>
        <a:lstStyle/>
        <a:p>
          <a:endParaRPr lang="it-IT"/>
        </a:p>
      </dgm:t>
    </dgm:pt>
    <dgm:pt modelId="{66F55922-C25C-4765-89BC-2C18C169E480}">
      <dgm:prSet phldrT="[Testo]"/>
      <dgm:spPr/>
      <dgm:t>
        <a:bodyPr/>
        <a:lstStyle/>
        <a:p>
          <a:r>
            <a:rPr lang="it-IT" dirty="0" smtClean="0"/>
            <a:t>DAIRY</a:t>
          </a:r>
          <a:endParaRPr lang="it-IT" dirty="0"/>
        </a:p>
      </dgm:t>
    </dgm:pt>
    <dgm:pt modelId="{B6D7C8EA-B2DB-43BE-B213-092F8246079D}" type="parTrans" cxnId="{0273512D-CC17-4116-BB80-6B92BE5E779E}">
      <dgm:prSet/>
      <dgm:spPr/>
      <dgm:t>
        <a:bodyPr/>
        <a:lstStyle/>
        <a:p>
          <a:endParaRPr lang="it-IT"/>
        </a:p>
      </dgm:t>
    </dgm:pt>
    <dgm:pt modelId="{E8131846-0F9D-4777-83AC-42F9B5A5DDD4}" type="sibTrans" cxnId="{0273512D-CC17-4116-BB80-6B92BE5E779E}">
      <dgm:prSet/>
      <dgm:spPr/>
      <dgm:t>
        <a:bodyPr/>
        <a:lstStyle/>
        <a:p>
          <a:endParaRPr lang="it-IT"/>
        </a:p>
      </dgm:t>
    </dgm:pt>
    <dgm:pt modelId="{A029FE6A-2ED8-4B00-9DB4-E7B735A7D8FA}">
      <dgm:prSet phldrT="[Testo]"/>
      <dgm:spPr/>
      <dgm:t>
        <a:bodyPr/>
        <a:lstStyle/>
        <a:p>
          <a:r>
            <a:rPr lang="it-IT" dirty="0" smtClean="0"/>
            <a:t>R: CEFAL (</a:t>
          </a:r>
          <a:r>
            <a:rPr lang="it-IT" dirty="0" err="1" smtClean="0"/>
            <a:t>exp</a:t>
          </a:r>
          <a:r>
            <a:rPr lang="it-IT" dirty="0" smtClean="0"/>
            <a:t>. GRAMAS)</a:t>
          </a:r>
          <a:endParaRPr lang="it-IT" dirty="0"/>
        </a:p>
      </dgm:t>
    </dgm:pt>
    <dgm:pt modelId="{8B04E24C-D44B-432C-8CA9-36F37BF29F28}" type="parTrans" cxnId="{4CA132C1-B770-4974-8E0C-22EB7A1F9E0D}">
      <dgm:prSet/>
      <dgm:spPr/>
      <dgm:t>
        <a:bodyPr/>
        <a:lstStyle/>
        <a:p>
          <a:endParaRPr lang="it-IT"/>
        </a:p>
      </dgm:t>
    </dgm:pt>
    <dgm:pt modelId="{3F0A8A50-CAE5-401F-A8D4-781A5732388E}" type="sibTrans" cxnId="{4CA132C1-B770-4974-8E0C-22EB7A1F9E0D}">
      <dgm:prSet/>
      <dgm:spPr/>
      <dgm:t>
        <a:bodyPr/>
        <a:lstStyle/>
        <a:p>
          <a:endParaRPr lang="it-IT"/>
        </a:p>
      </dgm:t>
    </dgm:pt>
    <dgm:pt modelId="{3738488A-5D7A-47C5-9B63-1D6D9AC53417}">
      <dgm:prSet phldrT="[Testo]"/>
      <dgm:spPr/>
      <dgm:t>
        <a:bodyPr/>
        <a:lstStyle/>
        <a:p>
          <a:r>
            <a:rPr lang="it-IT" dirty="0" smtClean="0"/>
            <a:t>C: SCF (</a:t>
          </a:r>
          <a:r>
            <a:rPr lang="it-IT" dirty="0" err="1" smtClean="0"/>
            <a:t>member</a:t>
          </a:r>
          <a:r>
            <a:rPr lang="it-IT" dirty="0" smtClean="0"/>
            <a:t> AIAC)</a:t>
          </a:r>
          <a:endParaRPr lang="it-IT" dirty="0"/>
        </a:p>
      </dgm:t>
    </dgm:pt>
    <dgm:pt modelId="{F8E542A2-40B7-45AD-9D05-FB881B3A8B59}" type="parTrans" cxnId="{5761BE39-E71C-4BE4-A5A1-0BC898C08325}">
      <dgm:prSet/>
      <dgm:spPr/>
      <dgm:t>
        <a:bodyPr/>
        <a:lstStyle/>
        <a:p>
          <a:endParaRPr lang="it-IT"/>
        </a:p>
      </dgm:t>
    </dgm:pt>
    <dgm:pt modelId="{73104432-6E6A-4E1F-AA27-7EB24B429FC6}" type="sibTrans" cxnId="{5761BE39-E71C-4BE4-A5A1-0BC898C08325}">
      <dgm:prSet/>
      <dgm:spPr/>
      <dgm:t>
        <a:bodyPr/>
        <a:lstStyle/>
        <a:p>
          <a:endParaRPr lang="it-IT"/>
        </a:p>
      </dgm:t>
    </dgm:pt>
    <dgm:pt modelId="{CCC40D57-E83B-44FC-B50E-2B339DCA3B32}">
      <dgm:prSet phldrT="[Testo]"/>
      <dgm:spPr/>
      <dgm:t>
        <a:bodyPr/>
        <a:lstStyle/>
        <a:p>
          <a:r>
            <a:rPr lang="it-IT" dirty="0" smtClean="0"/>
            <a:t>MEAT</a:t>
          </a:r>
          <a:endParaRPr lang="it-IT" dirty="0"/>
        </a:p>
      </dgm:t>
    </dgm:pt>
    <dgm:pt modelId="{35D285D9-106F-4C5D-98E7-F39183A98B8E}" type="parTrans" cxnId="{837347F9-945C-4FBE-A3AD-C61CFCE73B3D}">
      <dgm:prSet/>
      <dgm:spPr/>
      <dgm:t>
        <a:bodyPr/>
        <a:lstStyle/>
        <a:p>
          <a:endParaRPr lang="it-IT"/>
        </a:p>
      </dgm:t>
    </dgm:pt>
    <dgm:pt modelId="{6A4ACF2B-50FE-46BA-819E-0C6F40A54FB9}" type="sibTrans" cxnId="{837347F9-945C-4FBE-A3AD-C61CFCE73B3D}">
      <dgm:prSet/>
      <dgm:spPr/>
      <dgm:t>
        <a:bodyPr/>
        <a:lstStyle/>
        <a:p>
          <a:endParaRPr lang="it-IT"/>
        </a:p>
      </dgm:t>
    </dgm:pt>
    <dgm:pt modelId="{B4E08464-D1D4-400F-8D80-E00832F62F9A}">
      <dgm:prSet phldrT="[Testo]"/>
      <dgm:spPr/>
      <dgm:t>
        <a:bodyPr/>
        <a:lstStyle/>
        <a:p>
          <a:r>
            <a:rPr lang="it-IT" dirty="0" smtClean="0"/>
            <a:t>R: AZRRI</a:t>
          </a:r>
          <a:endParaRPr lang="it-IT" dirty="0"/>
        </a:p>
      </dgm:t>
    </dgm:pt>
    <dgm:pt modelId="{DC1F43BE-A567-48FE-9EE0-59D17FA28805}" type="parTrans" cxnId="{061A26B1-599D-4EE3-A39A-7294A30638C7}">
      <dgm:prSet/>
      <dgm:spPr/>
      <dgm:t>
        <a:bodyPr/>
        <a:lstStyle/>
        <a:p>
          <a:endParaRPr lang="it-IT"/>
        </a:p>
      </dgm:t>
    </dgm:pt>
    <dgm:pt modelId="{A79A642E-BD83-47EF-B371-A635C563C0C5}" type="sibTrans" cxnId="{061A26B1-599D-4EE3-A39A-7294A30638C7}">
      <dgm:prSet/>
      <dgm:spPr/>
      <dgm:t>
        <a:bodyPr/>
        <a:lstStyle/>
        <a:p>
          <a:endParaRPr lang="it-IT"/>
        </a:p>
      </dgm:t>
    </dgm:pt>
    <dgm:pt modelId="{772B21BE-8015-4D03-899A-E563E6828840}">
      <dgm:prSet phldrT="[Testo]"/>
      <dgm:spPr/>
      <dgm:t>
        <a:bodyPr/>
        <a:lstStyle/>
        <a:p>
          <a:r>
            <a:rPr lang="it-IT" dirty="0" smtClean="0"/>
            <a:t>C: ETCHARRY</a:t>
          </a:r>
          <a:endParaRPr lang="it-IT" dirty="0"/>
        </a:p>
      </dgm:t>
    </dgm:pt>
    <dgm:pt modelId="{06AD2631-65D3-439C-9C49-6FD60F2A4FE2}" type="parTrans" cxnId="{335B941B-E08C-4FA2-9495-92A7541851B4}">
      <dgm:prSet/>
      <dgm:spPr/>
      <dgm:t>
        <a:bodyPr/>
        <a:lstStyle/>
        <a:p>
          <a:endParaRPr lang="it-IT"/>
        </a:p>
      </dgm:t>
    </dgm:pt>
    <dgm:pt modelId="{45E8691D-1E3E-4F91-A15C-B5B5F6B60CBE}" type="sibTrans" cxnId="{335B941B-E08C-4FA2-9495-92A7541851B4}">
      <dgm:prSet/>
      <dgm:spPr/>
      <dgm:t>
        <a:bodyPr/>
        <a:lstStyle/>
        <a:p>
          <a:endParaRPr lang="it-IT"/>
        </a:p>
      </dgm:t>
    </dgm:pt>
    <dgm:pt modelId="{754ACFC9-5170-4B10-ADDB-42A7CA46A1F9}">
      <dgm:prSet phldrT="[Testo]"/>
      <dgm:spPr/>
      <dgm:t>
        <a:bodyPr/>
        <a:lstStyle/>
        <a:p>
          <a:r>
            <a:rPr lang="it-IT" dirty="0" smtClean="0"/>
            <a:t>FRUIT AND VEGETABLES</a:t>
          </a:r>
          <a:endParaRPr lang="it-IT" dirty="0"/>
        </a:p>
      </dgm:t>
    </dgm:pt>
    <dgm:pt modelId="{E6CA1398-67A0-4B45-BDB0-620D5D898707}" type="parTrans" cxnId="{0EB77E27-5624-4EAD-8A05-593476AF59F1}">
      <dgm:prSet/>
      <dgm:spPr/>
      <dgm:t>
        <a:bodyPr/>
        <a:lstStyle/>
        <a:p>
          <a:endParaRPr lang="it-IT"/>
        </a:p>
      </dgm:t>
    </dgm:pt>
    <dgm:pt modelId="{B7F9D867-CFC7-418D-90DC-9A33F83913C3}" type="sibTrans" cxnId="{0EB77E27-5624-4EAD-8A05-593476AF59F1}">
      <dgm:prSet/>
      <dgm:spPr/>
      <dgm:t>
        <a:bodyPr/>
        <a:lstStyle/>
        <a:p>
          <a:endParaRPr lang="it-IT"/>
        </a:p>
      </dgm:t>
    </dgm:pt>
    <dgm:pt modelId="{EE5CF9A8-6B8A-4648-9E0D-FB660567C66C}">
      <dgm:prSet phldrT="[Testo]"/>
      <dgm:spPr/>
      <dgm:t>
        <a:bodyPr/>
        <a:lstStyle/>
        <a:p>
          <a:r>
            <a:rPr lang="it-IT" dirty="0" smtClean="0"/>
            <a:t>R: CIVITAS</a:t>
          </a:r>
          <a:endParaRPr lang="it-IT" dirty="0"/>
        </a:p>
      </dgm:t>
    </dgm:pt>
    <dgm:pt modelId="{80D986CE-BDD1-486F-BBFA-0D11433E4F88}" type="parTrans" cxnId="{444778A8-6758-4111-9FBA-E6D2890A802D}">
      <dgm:prSet/>
      <dgm:spPr/>
      <dgm:t>
        <a:bodyPr/>
        <a:lstStyle/>
        <a:p>
          <a:endParaRPr lang="it-IT"/>
        </a:p>
      </dgm:t>
    </dgm:pt>
    <dgm:pt modelId="{53B2F6F6-C6A2-4379-B8E6-93543A9E5D58}" type="sibTrans" cxnId="{444778A8-6758-4111-9FBA-E6D2890A802D}">
      <dgm:prSet/>
      <dgm:spPr/>
      <dgm:t>
        <a:bodyPr/>
        <a:lstStyle/>
        <a:p>
          <a:endParaRPr lang="it-IT"/>
        </a:p>
      </dgm:t>
    </dgm:pt>
    <dgm:pt modelId="{F7A2BF01-6D5D-4BF5-B5F2-A1AF8E5C109A}">
      <dgm:prSet phldrT="[Testo]"/>
      <dgm:spPr/>
      <dgm:t>
        <a:bodyPr/>
        <a:lstStyle/>
        <a:p>
          <a:r>
            <a:rPr lang="it-IT" dirty="0" smtClean="0"/>
            <a:t>C: DOT</a:t>
          </a:r>
          <a:endParaRPr lang="it-IT" dirty="0"/>
        </a:p>
      </dgm:t>
    </dgm:pt>
    <dgm:pt modelId="{956B2D8C-50F6-4B84-B719-52F181C74E8A}" type="parTrans" cxnId="{69CA5333-61B1-4118-8803-AE51A8C3AE34}">
      <dgm:prSet/>
      <dgm:spPr/>
      <dgm:t>
        <a:bodyPr/>
        <a:lstStyle/>
        <a:p>
          <a:endParaRPr lang="it-IT"/>
        </a:p>
      </dgm:t>
    </dgm:pt>
    <dgm:pt modelId="{441818B8-DA78-43DE-BD46-9D0C88D87E0F}" type="sibTrans" cxnId="{69CA5333-61B1-4118-8803-AE51A8C3AE34}">
      <dgm:prSet/>
      <dgm:spPr/>
      <dgm:t>
        <a:bodyPr/>
        <a:lstStyle/>
        <a:p>
          <a:endParaRPr lang="it-IT"/>
        </a:p>
      </dgm:t>
    </dgm:pt>
    <dgm:pt modelId="{4CD3D713-7750-40DB-84FA-341B57425B00}">
      <dgm:prSet phldrT="[Testo]"/>
      <dgm:spPr/>
      <dgm:t>
        <a:bodyPr/>
        <a:lstStyle/>
        <a:p>
          <a:r>
            <a:rPr lang="it-IT" dirty="0" smtClean="0"/>
            <a:t>CATALOGUE TRAINING MODULES/ LEARNING UNITS</a:t>
          </a:r>
          <a:endParaRPr lang="it-IT" dirty="0"/>
        </a:p>
      </dgm:t>
    </dgm:pt>
    <dgm:pt modelId="{670F9D6C-B438-4FE9-AEA5-89142F23F61D}" type="parTrans" cxnId="{07D56367-0E48-4945-99CD-96F0FBB3B11C}">
      <dgm:prSet/>
      <dgm:spPr/>
      <dgm:t>
        <a:bodyPr/>
        <a:lstStyle/>
        <a:p>
          <a:endParaRPr lang="it-IT"/>
        </a:p>
      </dgm:t>
    </dgm:pt>
    <dgm:pt modelId="{35BFF7B9-7CEF-488E-88E3-F0CDE8B43FCC}" type="sibTrans" cxnId="{07D56367-0E48-4945-99CD-96F0FBB3B11C}">
      <dgm:prSet/>
      <dgm:spPr/>
      <dgm:t>
        <a:bodyPr/>
        <a:lstStyle/>
        <a:p>
          <a:endParaRPr lang="it-IT"/>
        </a:p>
      </dgm:t>
    </dgm:pt>
    <dgm:pt modelId="{219BC727-69A1-4A92-BB27-52086BE7321D}">
      <dgm:prSet phldrT="[Testo]"/>
      <dgm:spPr/>
      <dgm:t>
        <a:bodyPr/>
        <a:lstStyle/>
        <a:p>
          <a:r>
            <a:rPr lang="it-IT" dirty="0" smtClean="0"/>
            <a:t>CEC/SCF: </a:t>
          </a:r>
          <a:r>
            <a:rPr lang="it-IT" dirty="0" err="1" smtClean="0"/>
            <a:t>Diffusion</a:t>
          </a:r>
          <a:endParaRPr lang="it-IT" dirty="0"/>
        </a:p>
      </dgm:t>
    </dgm:pt>
    <dgm:pt modelId="{367BED44-4ED8-4AEC-9684-93687C3CDEE6}" type="parTrans" cxnId="{B8FBA911-7CA3-4EBD-8F8B-73DA0877D044}">
      <dgm:prSet/>
      <dgm:spPr/>
      <dgm:t>
        <a:bodyPr/>
        <a:lstStyle/>
        <a:p>
          <a:endParaRPr lang="it-IT"/>
        </a:p>
      </dgm:t>
    </dgm:pt>
    <dgm:pt modelId="{703B13C5-9345-4926-AFEA-7F8116A2ED53}" type="sibTrans" cxnId="{B8FBA911-7CA3-4EBD-8F8B-73DA0877D044}">
      <dgm:prSet/>
      <dgm:spPr/>
      <dgm:t>
        <a:bodyPr/>
        <a:lstStyle/>
        <a:p>
          <a:endParaRPr lang="it-IT"/>
        </a:p>
      </dgm:t>
    </dgm:pt>
    <dgm:pt modelId="{8DA60EE9-6C14-4A9F-9078-667017756363}">
      <dgm:prSet phldrT="[Testo]"/>
      <dgm:spPr/>
      <dgm:t>
        <a:bodyPr/>
        <a:lstStyle/>
        <a:p>
          <a:r>
            <a:rPr lang="it-IT" dirty="0" smtClean="0"/>
            <a:t>C: </a:t>
          </a:r>
          <a:r>
            <a:rPr lang="it-IT" dirty="0" err="1" smtClean="0"/>
            <a:t>Lunca</a:t>
          </a:r>
          <a:endParaRPr lang="it-IT" dirty="0"/>
        </a:p>
      </dgm:t>
    </dgm:pt>
    <dgm:pt modelId="{498B9D83-DC73-45C7-B4C7-0AD1ACC46913}" type="parTrans" cxnId="{36CD611F-14A1-4487-A72F-067039C9408D}">
      <dgm:prSet/>
      <dgm:spPr/>
      <dgm:t>
        <a:bodyPr/>
        <a:lstStyle/>
        <a:p>
          <a:endParaRPr lang="it-IT"/>
        </a:p>
      </dgm:t>
    </dgm:pt>
    <dgm:pt modelId="{8A1F4714-859A-479C-AC45-368121421BB4}" type="sibTrans" cxnId="{36CD611F-14A1-4487-A72F-067039C9408D}">
      <dgm:prSet/>
      <dgm:spPr/>
      <dgm:t>
        <a:bodyPr/>
        <a:lstStyle/>
        <a:p>
          <a:endParaRPr lang="it-IT"/>
        </a:p>
      </dgm:t>
    </dgm:pt>
    <dgm:pt modelId="{65E72F8D-C282-40CD-AE9A-04222BF30E69}" type="pres">
      <dgm:prSet presAssocID="{E3987A30-E1EB-451C-8735-CB5A63627F55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5D6E5ECF-C98C-4647-AFEA-9B2BF9313B90}" type="pres">
      <dgm:prSet presAssocID="{4CD3D713-7750-40DB-84FA-341B57425B00}" presName="hierRoot1" presStyleCnt="0">
        <dgm:presLayoutVars>
          <dgm:hierBranch val="init"/>
        </dgm:presLayoutVars>
      </dgm:prSet>
      <dgm:spPr/>
    </dgm:pt>
    <dgm:pt modelId="{B8079101-3E79-4764-9AEC-6504CE12BE98}" type="pres">
      <dgm:prSet presAssocID="{4CD3D713-7750-40DB-84FA-341B57425B00}" presName="rootComposite1" presStyleCnt="0"/>
      <dgm:spPr/>
    </dgm:pt>
    <dgm:pt modelId="{A35C3CBA-DA3B-4BDF-8DDF-1AEAAC6033B1}" type="pres">
      <dgm:prSet presAssocID="{4CD3D713-7750-40DB-84FA-341B57425B00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AF4F7EA6-9413-4908-A48F-AFCEA689B1C7}" type="pres">
      <dgm:prSet presAssocID="{4CD3D713-7750-40DB-84FA-341B57425B00}" presName="topArc1" presStyleLbl="parChTrans1D1" presStyleIdx="0" presStyleCnt="24"/>
      <dgm:spPr/>
    </dgm:pt>
    <dgm:pt modelId="{71827850-1FEC-4B8E-ACFE-DBC5AF1FB201}" type="pres">
      <dgm:prSet presAssocID="{4CD3D713-7750-40DB-84FA-341B57425B00}" presName="bottomArc1" presStyleLbl="parChTrans1D1" presStyleIdx="1" presStyleCnt="24"/>
      <dgm:spPr/>
    </dgm:pt>
    <dgm:pt modelId="{86120E56-B7CC-4E3D-99AB-1BD226D2F9FC}" type="pres">
      <dgm:prSet presAssocID="{4CD3D713-7750-40DB-84FA-341B57425B00}" presName="topConnNode1" presStyleLbl="node1" presStyleIdx="0" presStyleCnt="0"/>
      <dgm:spPr/>
      <dgm:t>
        <a:bodyPr/>
        <a:lstStyle/>
        <a:p>
          <a:endParaRPr lang="it-IT"/>
        </a:p>
      </dgm:t>
    </dgm:pt>
    <dgm:pt modelId="{8140337A-21CA-41C4-9BD1-1C79B87751CC}" type="pres">
      <dgm:prSet presAssocID="{4CD3D713-7750-40DB-84FA-341B57425B00}" presName="hierChild2" presStyleCnt="0"/>
      <dgm:spPr/>
    </dgm:pt>
    <dgm:pt modelId="{C40650A9-ED3A-4BAF-8252-97233AD9EDBB}" type="pres">
      <dgm:prSet presAssocID="{B6D7C8EA-B2DB-43BE-B213-092F8246079D}" presName="Name28" presStyleLbl="parChTrans1D2" presStyleIdx="0" presStyleCnt="3"/>
      <dgm:spPr/>
      <dgm:t>
        <a:bodyPr/>
        <a:lstStyle/>
        <a:p>
          <a:endParaRPr lang="it-IT"/>
        </a:p>
      </dgm:t>
    </dgm:pt>
    <dgm:pt modelId="{A1F73BDA-1DCA-4385-9896-CD5C6E9CBC7C}" type="pres">
      <dgm:prSet presAssocID="{66F55922-C25C-4765-89BC-2C18C169E480}" presName="hierRoot2" presStyleCnt="0">
        <dgm:presLayoutVars>
          <dgm:hierBranch val="init"/>
        </dgm:presLayoutVars>
      </dgm:prSet>
      <dgm:spPr/>
    </dgm:pt>
    <dgm:pt modelId="{D7E5F682-BD0E-4352-B1D1-609294428CF0}" type="pres">
      <dgm:prSet presAssocID="{66F55922-C25C-4765-89BC-2C18C169E480}" presName="rootComposite2" presStyleCnt="0"/>
      <dgm:spPr/>
    </dgm:pt>
    <dgm:pt modelId="{5FB82584-0409-4B19-9F81-47F743D237B7}" type="pres">
      <dgm:prSet presAssocID="{66F55922-C25C-4765-89BC-2C18C169E480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B5B4850B-6BCE-4115-B806-4EE1C69944B3}" type="pres">
      <dgm:prSet presAssocID="{66F55922-C25C-4765-89BC-2C18C169E480}" presName="topArc2" presStyleLbl="parChTrans1D1" presStyleIdx="2" presStyleCnt="24"/>
      <dgm:spPr/>
    </dgm:pt>
    <dgm:pt modelId="{929E1D75-D909-4640-9543-48BDE4DA3C15}" type="pres">
      <dgm:prSet presAssocID="{66F55922-C25C-4765-89BC-2C18C169E480}" presName="bottomArc2" presStyleLbl="parChTrans1D1" presStyleIdx="3" presStyleCnt="24"/>
      <dgm:spPr/>
    </dgm:pt>
    <dgm:pt modelId="{55CADD56-175C-4851-8BE8-E559D9A7E056}" type="pres">
      <dgm:prSet presAssocID="{66F55922-C25C-4765-89BC-2C18C169E480}" presName="topConnNode2" presStyleLbl="node2" presStyleIdx="0" presStyleCnt="0"/>
      <dgm:spPr/>
      <dgm:t>
        <a:bodyPr/>
        <a:lstStyle/>
        <a:p>
          <a:endParaRPr lang="it-IT"/>
        </a:p>
      </dgm:t>
    </dgm:pt>
    <dgm:pt modelId="{FD0654F2-12D9-4649-B078-044213E62E14}" type="pres">
      <dgm:prSet presAssocID="{66F55922-C25C-4765-89BC-2C18C169E480}" presName="hierChild4" presStyleCnt="0"/>
      <dgm:spPr/>
    </dgm:pt>
    <dgm:pt modelId="{E5D365CA-4434-4378-9611-F92FD4332605}" type="pres">
      <dgm:prSet presAssocID="{8B04E24C-D44B-432C-8CA9-36F37BF29F28}" presName="Name28" presStyleLbl="parChTrans1D3" presStyleIdx="0" presStyleCnt="7"/>
      <dgm:spPr/>
      <dgm:t>
        <a:bodyPr/>
        <a:lstStyle/>
        <a:p>
          <a:endParaRPr lang="it-IT"/>
        </a:p>
      </dgm:t>
    </dgm:pt>
    <dgm:pt modelId="{B3D8308C-66AF-4811-B51D-11A6784B28C0}" type="pres">
      <dgm:prSet presAssocID="{A029FE6A-2ED8-4B00-9DB4-E7B735A7D8FA}" presName="hierRoot2" presStyleCnt="0">
        <dgm:presLayoutVars>
          <dgm:hierBranch val="init"/>
        </dgm:presLayoutVars>
      </dgm:prSet>
      <dgm:spPr/>
    </dgm:pt>
    <dgm:pt modelId="{9124CD55-CD8A-4CEA-B42A-C1C7ABB24ED2}" type="pres">
      <dgm:prSet presAssocID="{A029FE6A-2ED8-4B00-9DB4-E7B735A7D8FA}" presName="rootComposite2" presStyleCnt="0"/>
      <dgm:spPr/>
    </dgm:pt>
    <dgm:pt modelId="{43D3A763-D948-4FB3-A886-ED3C1569A9C4}" type="pres">
      <dgm:prSet presAssocID="{A029FE6A-2ED8-4B00-9DB4-E7B735A7D8FA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63DECC86-34C6-4160-903A-E82841A595EF}" type="pres">
      <dgm:prSet presAssocID="{A029FE6A-2ED8-4B00-9DB4-E7B735A7D8FA}" presName="topArc2" presStyleLbl="parChTrans1D1" presStyleIdx="4" presStyleCnt="24"/>
      <dgm:spPr/>
    </dgm:pt>
    <dgm:pt modelId="{8F71283C-CE70-4BE8-94CC-64D328003305}" type="pres">
      <dgm:prSet presAssocID="{A029FE6A-2ED8-4B00-9DB4-E7B735A7D8FA}" presName="bottomArc2" presStyleLbl="parChTrans1D1" presStyleIdx="5" presStyleCnt="24"/>
      <dgm:spPr/>
    </dgm:pt>
    <dgm:pt modelId="{3EE6558D-CFCC-49DC-B3B4-866EC6E05F08}" type="pres">
      <dgm:prSet presAssocID="{A029FE6A-2ED8-4B00-9DB4-E7B735A7D8FA}" presName="topConnNode2" presStyleLbl="node3" presStyleIdx="0" presStyleCnt="0"/>
      <dgm:spPr/>
      <dgm:t>
        <a:bodyPr/>
        <a:lstStyle/>
        <a:p>
          <a:endParaRPr lang="it-IT"/>
        </a:p>
      </dgm:t>
    </dgm:pt>
    <dgm:pt modelId="{52970785-1CBE-47B9-BA1A-0DD8B48B9433}" type="pres">
      <dgm:prSet presAssocID="{A029FE6A-2ED8-4B00-9DB4-E7B735A7D8FA}" presName="hierChild4" presStyleCnt="0"/>
      <dgm:spPr/>
    </dgm:pt>
    <dgm:pt modelId="{691E1447-00C3-49C2-847F-C5810861AC87}" type="pres">
      <dgm:prSet presAssocID="{A029FE6A-2ED8-4B00-9DB4-E7B735A7D8FA}" presName="hierChild5" presStyleCnt="0"/>
      <dgm:spPr/>
    </dgm:pt>
    <dgm:pt modelId="{CF736CDC-296D-4465-86E5-A43A11EA180F}" type="pres">
      <dgm:prSet presAssocID="{F8E542A2-40B7-45AD-9D05-FB881B3A8B59}" presName="Name28" presStyleLbl="parChTrans1D3" presStyleIdx="1" presStyleCnt="7"/>
      <dgm:spPr/>
      <dgm:t>
        <a:bodyPr/>
        <a:lstStyle/>
        <a:p>
          <a:endParaRPr lang="it-IT"/>
        </a:p>
      </dgm:t>
    </dgm:pt>
    <dgm:pt modelId="{7E94705F-A2E1-48B4-9243-C8A42C568376}" type="pres">
      <dgm:prSet presAssocID="{3738488A-5D7A-47C5-9B63-1D6D9AC53417}" presName="hierRoot2" presStyleCnt="0">
        <dgm:presLayoutVars>
          <dgm:hierBranch val="init"/>
        </dgm:presLayoutVars>
      </dgm:prSet>
      <dgm:spPr/>
    </dgm:pt>
    <dgm:pt modelId="{7295D68C-F267-4F6E-9F49-B9D933B3588C}" type="pres">
      <dgm:prSet presAssocID="{3738488A-5D7A-47C5-9B63-1D6D9AC53417}" presName="rootComposite2" presStyleCnt="0"/>
      <dgm:spPr/>
    </dgm:pt>
    <dgm:pt modelId="{DCA5E0B9-06CD-4E6D-B69A-DFF066A89EB1}" type="pres">
      <dgm:prSet presAssocID="{3738488A-5D7A-47C5-9B63-1D6D9AC5341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BE4C0454-6883-490F-BC43-ECE0233F57CF}" type="pres">
      <dgm:prSet presAssocID="{3738488A-5D7A-47C5-9B63-1D6D9AC53417}" presName="topArc2" presStyleLbl="parChTrans1D1" presStyleIdx="6" presStyleCnt="24"/>
      <dgm:spPr/>
    </dgm:pt>
    <dgm:pt modelId="{17D1EBE7-C973-4DB8-910A-3859F3402FE1}" type="pres">
      <dgm:prSet presAssocID="{3738488A-5D7A-47C5-9B63-1D6D9AC53417}" presName="bottomArc2" presStyleLbl="parChTrans1D1" presStyleIdx="7" presStyleCnt="24"/>
      <dgm:spPr/>
    </dgm:pt>
    <dgm:pt modelId="{3CDC8C0E-B152-4AA4-9837-CD65F78C91D5}" type="pres">
      <dgm:prSet presAssocID="{3738488A-5D7A-47C5-9B63-1D6D9AC53417}" presName="topConnNode2" presStyleLbl="node3" presStyleIdx="0" presStyleCnt="0"/>
      <dgm:spPr/>
      <dgm:t>
        <a:bodyPr/>
        <a:lstStyle/>
        <a:p>
          <a:endParaRPr lang="it-IT"/>
        </a:p>
      </dgm:t>
    </dgm:pt>
    <dgm:pt modelId="{4FA7002B-A523-4C82-AEE5-6D8C931683DD}" type="pres">
      <dgm:prSet presAssocID="{3738488A-5D7A-47C5-9B63-1D6D9AC53417}" presName="hierChild4" presStyleCnt="0"/>
      <dgm:spPr/>
    </dgm:pt>
    <dgm:pt modelId="{57BAD9C0-710E-4342-AD02-F0E422384078}" type="pres">
      <dgm:prSet presAssocID="{3738488A-5D7A-47C5-9B63-1D6D9AC53417}" presName="hierChild5" presStyleCnt="0"/>
      <dgm:spPr/>
    </dgm:pt>
    <dgm:pt modelId="{3071A912-5D69-4EDD-B32A-5D42C33A3DD9}" type="pres">
      <dgm:prSet presAssocID="{66F55922-C25C-4765-89BC-2C18C169E480}" presName="hierChild5" presStyleCnt="0"/>
      <dgm:spPr/>
    </dgm:pt>
    <dgm:pt modelId="{C16DA285-7492-4A0D-92BD-96B44314B85D}" type="pres">
      <dgm:prSet presAssocID="{35D285D9-106F-4C5D-98E7-F39183A98B8E}" presName="Name28" presStyleLbl="parChTrans1D2" presStyleIdx="1" presStyleCnt="3"/>
      <dgm:spPr/>
      <dgm:t>
        <a:bodyPr/>
        <a:lstStyle/>
        <a:p>
          <a:endParaRPr lang="it-IT"/>
        </a:p>
      </dgm:t>
    </dgm:pt>
    <dgm:pt modelId="{4BD0E384-DA75-478C-87E5-42BF0993B496}" type="pres">
      <dgm:prSet presAssocID="{CCC40D57-E83B-44FC-B50E-2B339DCA3B32}" presName="hierRoot2" presStyleCnt="0">
        <dgm:presLayoutVars>
          <dgm:hierBranch val="init"/>
        </dgm:presLayoutVars>
      </dgm:prSet>
      <dgm:spPr/>
    </dgm:pt>
    <dgm:pt modelId="{70EA6EAD-32CF-4463-982A-0720410655FD}" type="pres">
      <dgm:prSet presAssocID="{CCC40D57-E83B-44FC-B50E-2B339DCA3B32}" presName="rootComposite2" presStyleCnt="0"/>
      <dgm:spPr/>
    </dgm:pt>
    <dgm:pt modelId="{FCF89BE5-9182-4C4D-8E5F-ACF589D2B754}" type="pres">
      <dgm:prSet presAssocID="{CCC40D57-E83B-44FC-B50E-2B339DCA3B32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927A06E3-8317-45A7-AD90-2BE18B4F60FD}" type="pres">
      <dgm:prSet presAssocID="{CCC40D57-E83B-44FC-B50E-2B339DCA3B32}" presName="topArc2" presStyleLbl="parChTrans1D1" presStyleIdx="8" presStyleCnt="24"/>
      <dgm:spPr/>
    </dgm:pt>
    <dgm:pt modelId="{CDF1DA82-6666-4A4D-926C-64D0FFF5E27B}" type="pres">
      <dgm:prSet presAssocID="{CCC40D57-E83B-44FC-B50E-2B339DCA3B32}" presName="bottomArc2" presStyleLbl="parChTrans1D1" presStyleIdx="9" presStyleCnt="24"/>
      <dgm:spPr/>
    </dgm:pt>
    <dgm:pt modelId="{FD5E983A-3B7C-4B6B-BBF0-F776D5B21116}" type="pres">
      <dgm:prSet presAssocID="{CCC40D57-E83B-44FC-B50E-2B339DCA3B32}" presName="topConnNode2" presStyleLbl="node2" presStyleIdx="0" presStyleCnt="0"/>
      <dgm:spPr/>
      <dgm:t>
        <a:bodyPr/>
        <a:lstStyle/>
        <a:p>
          <a:endParaRPr lang="it-IT"/>
        </a:p>
      </dgm:t>
    </dgm:pt>
    <dgm:pt modelId="{0E2CFB84-C40C-4E50-B1F9-2D75FB4EA876}" type="pres">
      <dgm:prSet presAssocID="{CCC40D57-E83B-44FC-B50E-2B339DCA3B32}" presName="hierChild4" presStyleCnt="0"/>
      <dgm:spPr/>
    </dgm:pt>
    <dgm:pt modelId="{413997FB-020D-4458-981E-D5B1E96A25A8}" type="pres">
      <dgm:prSet presAssocID="{DC1F43BE-A567-48FE-9EE0-59D17FA28805}" presName="Name28" presStyleLbl="parChTrans1D3" presStyleIdx="2" presStyleCnt="7"/>
      <dgm:spPr/>
      <dgm:t>
        <a:bodyPr/>
        <a:lstStyle/>
        <a:p>
          <a:endParaRPr lang="it-IT"/>
        </a:p>
      </dgm:t>
    </dgm:pt>
    <dgm:pt modelId="{9E698CF3-B077-4F3D-BDC7-D1A0C69DA921}" type="pres">
      <dgm:prSet presAssocID="{B4E08464-D1D4-400F-8D80-E00832F62F9A}" presName="hierRoot2" presStyleCnt="0">
        <dgm:presLayoutVars>
          <dgm:hierBranch val="init"/>
        </dgm:presLayoutVars>
      </dgm:prSet>
      <dgm:spPr/>
    </dgm:pt>
    <dgm:pt modelId="{112D72FE-5B72-4ABC-AFEE-EC9DBB083573}" type="pres">
      <dgm:prSet presAssocID="{B4E08464-D1D4-400F-8D80-E00832F62F9A}" presName="rootComposite2" presStyleCnt="0"/>
      <dgm:spPr/>
    </dgm:pt>
    <dgm:pt modelId="{6BDC053C-6807-4ED3-A0AC-18C184B19E71}" type="pres">
      <dgm:prSet presAssocID="{B4E08464-D1D4-400F-8D80-E00832F62F9A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AC56A0B8-B772-44E4-91FD-76BC1E0C9A69}" type="pres">
      <dgm:prSet presAssocID="{B4E08464-D1D4-400F-8D80-E00832F62F9A}" presName="topArc2" presStyleLbl="parChTrans1D1" presStyleIdx="10" presStyleCnt="24"/>
      <dgm:spPr/>
    </dgm:pt>
    <dgm:pt modelId="{8301C0F8-A543-4C8D-BFC2-B10E18C852B8}" type="pres">
      <dgm:prSet presAssocID="{B4E08464-D1D4-400F-8D80-E00832F62F9A}" presName="bottomArc2" presStyleLbl="parChTrans1D1" presStyleIdx="11" presStyleCnt="24"/>
      <dgm:spPr/>
    </dgm:pt>
    <dgm:pt modelId="{7C4B74D8-024C-4B83-AD99-5C1AF4DABF95}" type="pres">
      <dgm:prSet presAssocID="{B4E08464-D1D4-400F-8D80-E00832F62F9A}" presName="topConnNode2" presStyleLbl="node3" presStyleIdx="0" presStyleCnt="0"/>
      <dgm:spPr/>
      <dgm:t>
        <a:bodyPr/>
        <a:lstStyle/>
        <a:p>
          <a:endParaRPr lang="it-IT"/>
        </a:p>
      </dgm:t>
    </dgm:pt>
    <dgm:pt modelId="{E66CBF73-8058-4040-A185-3B883B1A3AF6}" type="pres">
      <dgm:prSet presAssocID="{B4E08464-D1D4-400F-8D80-E00832F62F9A}" presName="hierChild4" presStyleCnt="0"/>
      <dgm:spPr/>
    </dgm:pt>
    <dgm:pt modelId="{44E64DB6-24C0-4B2F-A184-F8C0DAEBD7BF}" type="pres">
      <dgm:prSet presAssocID="{B4E08464-D1D4-400F-8D80-E00832F62F9A}" presName="hierChild5" presStyleCnt="0"/>
      <dgm:spPr/>
    </dgm:pt>
    <dgm:pt modelId="{64102684-0CE8-479A-AE79-C7E2F0D86CFD}" type="pres">
      <dgm:prSet presAssocID="{06AD2631-65D3-439C-9C49-6FD60F2A4FE2}" presName="Name28" presStyleLbl="parChTrans1D3" presStyleIdx="3" presStyleCnt="7"/>
      <dgm:spPr/>
      <dgm:t>
        <a:bodyPr/>
        <a:lstStyle/>
        <a:p>
          <a:endParaRPr lang="it-IT"/>
        </a:p>
      </dgm:t>
    </dgm:pt>
    <dgm:pt modelId="{583F921B-0F50-4AE8-8631-5A1EA8E722C3}" type="pres">
      <dgm:prSet presAssocID="{772B21BE-8015-4D03-899A-E563E6828840}" presName="hierRoot2" presStyleCnt="0">
        <dgm:presLayoutVars>
          <dgm:hierBranch val="init"/>
        </dgm:presLayoutVars>
      </dgm:prSet>
      <dgm:spPr/>
    </dgm:pt>
    <dgm:pt modelId="{EE62B298-81C0-4B28-BA0C-F7E934BFE26A}" type="pres">
      <dgm:prSet presAssocID="{772B21BE-8015-4D03-899A-E563E6828840}" presName="rootComposite2" presStyleCnt="0"/>
      <dgm:spPr/>
    </dgm:pt>
    <dgm:pt modelId="{B5B3DD9F-FE94-4A7B-ACE0-78C118BB171B}" type="pres">
      <dgm:prSet presAssocID="{772B21BE-8015-4D03-899A-E563E6828840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84B60D38-1440-42AD-A8B3-7C8C75D76FBD}" type="pres">
      <dgm:prSet presAssocID="{772B21BE-8015-4D03-899A-E563E6828840}" presName="topArc2" presStyleLbl="parChTrans1D1" presStyleIdx="12" presStyleCnt="24"/>
      <dgm:spPr/>
    </dgm:pt>
    <dgm:pt modelId="{68B40A71-7840-4D39-B802-433B2581359E}" type="pres">
      <dgm:prSet presAssocID="{772B21BE-8015-4D03-899A-E563E6828840}" presName="bottomArc2" presStyleLbl="parChTrans1D1" presStyleIdx="13" presStyleCnt="24"/>
      <dgm:spPr/>
    </dgm:pt>
    <dgm:pt modelId="{20E3934B-87BD-4D0D-BACF-44DF49C72175}" type="pres">
      <dgm:prSet presAssocID="{772B21BE-8015-4D03-899A-E563E6828840}" presName="topConnNode2" presStyleLbl="node3" presStyleIdx="0" presStyleCnt="0"/>
      <dgm:spPr/>
      <dgm:t>
        <a:bodyPr/>
        <a:lstStyle/>
        <a:p>
          <a:endParaRPr lang="it-IT"/>
        </a:p>
      </dgm:t>
    </dgm:pt>
    <dgm:pt modelId="{1E7B087A-0136-41E6-B1AC-D361A1838EEF}" type="pres">
      <dgm:prSet presAssocID="{772B21BE-8015-4D03-899A-E563E6828840}" presName="hierChild4" presStyleCnt="0"/>
      <dgm:spPr/>
    </dgm:pt>
    <dgm:pt modelId="{FBA54BA7-C86A-44F6-A663-A02E8A966216}" type="pres">
      <dgm:prSet presAssocID="{772B21BE-8015-4D03-899A-E563E6828840}" presName="hierChild5" presStyleCnt="0"/>
      <dgm:spPr/>
    </dgm:pt>
    <dgm:pt modelId="{B3F6B6FE-D442-4EE9-9C95-C1E04A2F7D5C}" type="pres">
      <dgm:prSet presAssocID="{CCC40D57-E83B-44FC-B50E-2B339DCA3B32}" presName="hierChild5" presStyleCnt="0"/>
      <dgm:spPr/>
    </dgm:pt>
    <dgm:pt modelId="{FAAC07AA-55AB-41D2-B507-E55D5FA92A00}" type="pres">
      <dgm:prSet presAssocID="{E6CA1398-67A0-4B45-BDB0-620D5D898707}" presName="Name28" presStyleLbl="parChTrans1D2" presStyleIdx="2" presStyleCnt="3"/>
      <dgm:spPr/>
      <dgm:t>
        <a:bodyPr/>
        <a:lstStyle/>
        <a:p>
          <a:endParaRPr lang="it-IT"/>
        </a:p>
      </dgm:t>
    </dgm:pt>
    <dgm:pt modelId="{003A6423-1B39-41AE-974D-F0FFFA72A85E}" type="pres">
      <dgm:prSet presAssocID="{754ACFC9-5170-4B10-ADDB-42A7CA46A1F9}" presName="hierRoot2" presStyleCnt="0">
        <dgm:presLayoutVars>
          <dgm:hierBranch val="init"/>
        </dgm:presLayoutVars>
      </dgm:prSet>
      <dgm:spPr/>
    </dgm:pt>
    <dgm:pt modelId="{7F0BFB06-6176-4722-89DA-18077371AD77}" type="pres">
      <dgm:prSet presAssocID="{754ACFC9-5170-4B10-ADDB-42A7CA46A1F9}" presName="rootComposite2" presStyleCnt="0"/>
      <dgm:spPr/>
    </dgm:pt>
    <dgm:pt modelId="{618F76B5-EF61-4EA6-B1D1-B33CBC920A36}" type="pres">
      <dgm:prSet presAssocID="{754ACFC9-5170-4B10-ADDB-42A7CA46A1F9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8782E5C0-2C5E-42A6-A5A2-575F8E32BC81}" type="pres">
      <dgm:prSet presAssocID="{754ACFC9-5170-4B10-ADDB-42A7CA46A1F9}" presName="topArc2" presStyleLbl="parChTrans1D1" presStyleIdx="14" presStyleCnt="24"/>
      <dgm:spPr/>
    </dgm:pt>
    <dgm:pt modelId="{FA299ADF-286B-4172-9182-9BEB09482DB9}" type="pres">
      <dgm:prSet presAssocID="{754ACFC9-5170-4B10-ADDB-42A7CA46A1F9}" presName="bottomArc2" presStyleLbl="parChTrans1D1" presStyleIdx="15" presStyleCnt="24"/>
      <dgm:spPr/>
    </dgm:pt>
    <dgm:pt modelId="{2EFB4F0A-BFB5-4E11-B260-49041AD8426A}" type="pres">
      <dgm:prSet presAssocID="{754ACFC9-5170-4B10-ADDB-42A7CA46A1F9}" presName="topConnNode2" presStyleLbl="node2" presStyleIdx="0" presStyleCnt="0"/>
      <dgm:spPr/>
      <dgm:t>
        <a:bodyPr/>
        <a:lstStyle/>
        <a:p>
          <a:endParaRPr lang="it-IT"/>
        </a:p>
      </dgm:t>
    </dgm:pt>
    <dgm:pt modelId="{18144ACC-88DE-4085-A551-B75C0D26FF47}" type="pres">
      <dgm:prSet presAssocID="{754ACFC9-5170-4B10-ADDB-42A7CA46A1F9}" presName="hierChild4" presStyleCnt="0"/>
      <dgm:spPr/>
    </dgm:pt>
    <dgm:pt modelId="{E8BF146C-9057-48EB-92DA-C7DD6A2451F0}" type="pres">
      <dgm:prSet presAssocID="{80D986CE-BDD1-486F-BBFA-0D11433E4F88}" presName="Name28" presStyleLbl="parChTrans1D3" presStyleIdx="4" presStyleCnt="7"/>
      <dgm:spPr/>
      <dgm:t>
        <a:bodyPr/>
        <a:lstStyle/>
        <a:p>
          <a:endParaRPr lang="it-IT"/>
        </a:p>
      </dgm:t>
    </dgm:pt>
    <dgm:pt modelId="{C336AB71-FD2E-47EB-A3EF-168AA074C8CE}" type="pres">
      <dgm:prSet presAssocID="{EE5CF9A8-6B8A-4648-9E0D-FB660567C66C}" presName="hierRoot2" presStyleCnt="0">
        <dgm:presLayoutVars>
          <dgm:hierBranch val="init"/>
        </dgm:presLayoutVars>
      </dgm:prSet>
      <dgm:spPr/>
    </dgm:pt>
    <dgm:pt modelId="{8DDC53BE-263C-4255-9C9E-6A393DFDE272}" type="pres">
      <dgm:prSet presAssocID="{EE5CF9A8-6B8A-4648-9E0D-FB660567C66C}" presName="rootComposite2" presStyleCnt="0"/>
      <dgm:spPr/>
    </dgm:pt>
    <dgm:pt modelId="{A52BF3D0-6C29-4291-972D-7F513D598456}" type="pres">
      <dgm:prSet presAssocID="{EE5CF9A8-6B8A-4648-9E0D-FB660567C66C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C60DC522-0DA2-4CFE-A552-1975C2E1483E}" type="pres">
      <dgm:prSet presAssocID="{EE5CF9A8-6B8A-4648-9E0D-FB660567C66C}" presName="topArc2" presStyleLbl="parChTrans1D1" presStyleIdx="16" presStyleCnt="24"/>
      <dgm:spPr/>
    </dgm:pt>
    <dgm:pt modelId="{F42D481B-D12A-4976-99CE-1E9417712EA0}" type="pres">
      <dgm:prSet presAssocID="{EE5CF9A8-6B8A-4648-9E0D-FB660567C66C}" presName="bottomArc2" presStyleLbl="parChTrans1D1" presStyleIdx="17" presStyleCnt="24"/>
      <dgm:spPr/>
    </dgm:pt>
    <dgm:pt modelId="{99AE8A3B-99C4-4136-95CF-018453BC0A61}" type="pres">
      <dgm:prSet presAssocID="{EE5CF9A8-6B8A-4648-9E0D-FB660567C66C}" presName="topConnNode2" presStyleLbl="node3" presStyleIdx="0" presStyleCnt="0"/>
      <dgm:spPr/>
      <dgm:t>
        <a:bodyPr/>
        <a:lstStyle/>
        <a:p>
          <a:endParaRPr lang="it-IT"/>
        </a:p>
      </dgm:t>
    </dgm:pt>
    <dgm:pt modelId="{114D7A6C-8264-4C40-83EE-3E29C14B6D4E}" type="pres">
      <dgm:prSet presAssocID="{EE5CF9A8-6B8A-4648-9E0D-FB660567C66C}" presName="hierChild4" presStyleCnt="0"/>
      <dgm:spPr/>
    </dgm:pt>
    <dgm:pt modelId="{0E1C3F6B-DDC8-4AB0-B1FF-FF7362179721}" type="pres">
      <dgm:prSet presAssocID="{EE5CF9A8-6B8A-4648-9E0D-FB660567C66C}" presName="hierChild5" presStyleCnt="0"/>
      <dgm:spPr/>
    </dgm:pt>
    <dgm:pt modelId="{9E6F031B-2CFF-44F8-BCD5-D3F61722E456}" type="pres">
      <dgm:prSet presAssocID="{498B9D83-DC73-45C7-B4C7-0AD1ACC46913}" presName="Name28" presStyleLbl="parChTrans1D3" presStyleIdx="5" presStyleCnt="7"/>
      <dgm:spPr/>
      <dgm:t>
        <a:bodyPr/>
        <a:lstStyle/>
        <a:p>
          <a:endParaRPr lang="it-IT"/>
        </a:p>
      </dgm:t>
    </dgm:pt>
    <dgm:pt modelId="{9049F804-ECC6-4264-B22D-C0161974BA92}" type="pres">
      <dgm:prSet presAssocID="{8DA60EE9-6C14-4A9F-9078-667017756363}" presName="hierRoot2" presStyleCnt="0">
        <dgm:presLayoutVars>
          <dgm:hierBranch val="init"/>
        </dgm:presLayoutVars>
      </dgm:prSet>
      <dgm:spPr/>
    </dgm:pt>
    <dgm:pt modelId="{9768F066-E326-48B3-9745-1C3D7BB4542F}" type="pres">
      <dgm:prSet presAssocID="{8DA60EE9-6C14-4A9F-9078-667017756363}" presName="rootComposite2" presStyleCnt="0"/>
      <dgm:spPr/>
    </dgm:pt>
    <dgm:pt modelId="{3B81EEF7-AC84-499A-A9E1-CD4A202D2EF1}" type="pres">
      <dgm:prSet presAssocID="{8DA60EE9-6C14-4A9F-9078-667017756363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DDA1C262-DCE0-42ED-B742-AE2C40950D3C}" type="pres">
      <dgm:prSet presAssocID="{8DA60EE9-6C14-4A9F-9078-667017756363}" presName="topArc2" presStyleLbl="parChTrans1D1" presStyleIdx="18" presStyleCnt="24"/>
      <dgm:spPr/>
    </dgm:pt>
    <dgm:pt modelId="{9381553C-10D5-42A5-8C52-FC45DDC1FA18}" type="pres">
      <dgm:prSet presAssocID="{8DA60EE9-6C14-4A9F-9078-667017756363}" presName="bottomArc2" presStyleLbl="parChTrans1D1" presStyleIdx="19" presStyleCnt="24"/>
      <dgm:spPr/>
    </dgm:pt>
    <dgm:pt modelId="{3B62252B-2C57-48FF-8A97-E49AE5680F8B}" type="pres">
      <dgm:prSet presAssocID="{8DA60EE9-6C14-4A9F-9078-667017756363}" presName="topConnNode2" presStyleLbl="node3" presStyleIdx="0" presStyleCnt="0"/>
      <dgm:spPr/>
      <dgm:t>
        <a:bodyPr/>
        <a:lstStyle/>
        <a:p>
          <a:endParaRPr lang="it-IT"/>
        </a:p>
      </dgm:t>
    </dgm:pt>
    <dgm:pt modelId="{7ACA5CA0-A021-4FD4-988C-87E37D855848}" type="pres">
      <dgm:prSet presAssocID="{8DA60EE9-6C14-4A9F-9078-667017756363}" presName="hierChild4" presStyleCnt="0"/>
      <dgm:spPr/>
    </dgm:pt>
    <dgm:pt modelId="{C92A9278-C898-40D2-823C-BB2710AA1513}" type="pres">
      <dgm:prSet presAssocID="{8DA60EE9-6C14-4A9F-9078-667017756363}" presName="hierChild5" presStyleCnt="0"/>
      <dgm:spPr/>
    </dgm:pt>
    <dgm:pt modelId="{D14E812B-DC4A-407D-A593-5BFEF2B339F6}" type="pres">
      <dgm:prSet presAssocID="{956B2D8C-50F6-4B84-B719-52F181C74E8A}" presName="Name28" presStyleLbl="parChTrans1D3" presStyleIdx="6" presStyleCnt="7"/>
      <dgm:spPr/>
      <dgm:t>
        <a:bodyPr/>
        <a:lstStyle/>
        <a:p>
          <a:endParaRPr lang="it-IT"/>
        </a:p>
      </dgm:t>
    </dgm:pt>
    <dgm:pt modelId="{F18A6035-CA2B-4B1D-9F52-EBFBFB03FE2F}" type="pres">
      <dgm:prSet presAssocID="{F7A2BF01-6D5D-4BF5-B5F2-A1AF8E5C109A}" presName="hierRoot2" presStyleCnt="0">
        <dgm:presLayoutVars>
          <dgm:hierBranch val="init"/>
        </dgm:presLayoutVars>
      </dgm:prSet>
      <dgm:spPr/>
    </dgm:pt>
    <dgm:pt modelId="{DD7C978D-EC24-44EF-8BC1-9F652059D489}" type="pres">
      <dgm:prSet presAssocID="{F7A2BF01-6D5D-4BF5-B5F2-A1AF8E5C109A}" presName="rootComposite2" presStyleCnt="0"/>
      <dgm:spPr/>
    </dgm:pt>
    <dgm:pt modelId="{9E15EA27-7EAC-4A79-A249-9C569BDFDC82}" type="pres">
      <dgm:prSet presAssocID="{F7A2BF01-6D5D-4BF5-B5F2-A1AF8E5C109A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D300B791-11E7-4ADC-B017-9E5C55AC00B2}" type="pres">
      <dgm:prSet presAssocID="{F7A2BF01-6D5D-4BF5-B5F2-A1AF8E5C109A}" presName="topArc2" presStyleLbl="parChTrans1D1" presStyleIdx="20" presStyleCnt="24"/>
      <dgm:spPr/>
    </dgm:pt>
    <dgm:pt modelId="{C20C0669-B7DC-412E-B8EB-B1C09FFA456A}" type="pres">
      <dgm:prSet presAssocID="{F7A2BF01-6D5D-4BF5-B5F2-A1AF8E5C109A}" presName="bottomArc2" presStyleLbl="parChTrans1D1" presStyleIdx="21" presStyleCnt="24"/>
      <dgm:spPr/>
    </dgm:pt>
    <dgm:pt modelId="{28554E7F-50A5-4067-A022-CC910A68DE55}" type="pres">
      <dgm:prSet presAssocID="{F7A2BF01-6D5D-4BF5-B5F2-A1AF8E5C109A}" presName="topConnNode2" presStyleLbl="node3" presStyleIdx="0" presStyleCnt="0"/>
      <dgm:spPr/>
      <dgm:t>
        <a:bodyPr/>
        <a:lstStyle/>
        <a:p>
          <a:endParaRPr lang="it-IT"/>
        </a:p>
      </dgm:t>
    </dgm:pt>
    <dgm:pt modelId="{EDF30570-D2DB-4F0C-9AC9-D2BC339EC02E}" type="pres">
      <dgm:prSet presAssocID="{F7A2BF01-6D5D-4BF5-B5F2-A1AF8E5C109A}" presName="hierChild4" presStyleCnt="0"/>
      <dgm:spPr/>
    </dgm:pt>
    <dgm:pt modelId="{D5E64BCE-EDF9-4A94-A497-772F3D51FC0C}" type="pres">
      <dgm:prSet presAssocID="{F7A2BF01-6D5D-4BF5-B5F2-A1AF8E5C109A}" presName="hierChild5" presStyleCnt="0"/>
      <dgm:spPr/>
    </dgm:pt>
    <dgm:pt modelId="{BBD71DBA-D889-4E15-9F8C-0C60775BE1CD}" type="pres">
      <dgm:prSet presAssocID="{754ACFC9-5170-4B10-ADDB-42A7CA46A1F9}" presName="hierChild5" presStyleCnt="0"/>
      <dgm:spPr/>
    </dgm:pt>
    <dgm:pt modelId="{E3E44673-1178-4803-98A4-50FB2E76BAA0}" type="pres">
      <dgm:prSet presAssocID="{4CD3D713-7750-40DB-84FA-341B57425B00}" presName="hierChild3" presStyleCnt="0"/>
      <dgm:spPr/>
    </dgm:pt>
    <dgm:pt modelId="{0EF06322-76A8-4DEA-BD1F-DD1C776BD976}" type="pres">
      <dgm:prSet presAssocID="{219BC727-69A1-4A92-BB27-52086BE7321D}" presName="hierRoot1" presStyleCnt="0">
        <dgm:presLayoutVars>
          <dgm:hierBranch val="init"/>
        </dgm:presLayoutVars>
      </dgm:prSet>
      <dgm:spPr/>
    </dgm:pt>
    <dgm:pt modelId="{3CF5EDDD-198E-4BEA-A5A4-B097C3094265}" type="pres">
      <dgm:prSet presAssocID="{219BC727-69A1-4A92-BB27-52086BE7321D}" presName="rootComposite1" presStyleCnt="0"/>
      <dgm:spPr/>
    </dgm:pt>
    <dgm:pt modelId="{8A339431-45D0-4677-AAE5-FC70CA2636AB}" type="pres">
      <dgm:prSet presAssocID="{219BC727-69A1-4A92-BB27-52086BE7321D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234B1622-0B19-4155-A6A1-43CE0F89DB90}" type="pres">
      <dgm:prSet presAssocID="{219BC727-69A1-4A92-BB27-52086BE7321D}" presName="topArc1" presStyleLbl="parChTrans1D1" presStyleIdx="22" presStyleCnt="24"/>
      <dgm:spPr/>
    </dgm:pt>
    <dgm:pt modelId="{7863FCCD-506A-4540-8B14-C61013AA29AE}" type="pres">
      <dgm:prSet presAssocID="{219BC727-69A1-4A92-BB27-52086BE7321D}" presName="bottomArc1" presStyleLbl="parChTrans1D1" presStyleIdx="23" presStyleCnt="24"/>
      <dgm:spPr/>
    </dgm:pt>
    <dgm:pt modelId="{A473CAB0-4DE1-41D3-AF9C-7E47D8F4201B}" type="pres">
      <dgm:prSet presAssocID="{219BC727-69A1-4A92-BB27-52086BE7321D}" presName="topConnNode1" presStyleLbl="node1" presStyleIdx="0" presStyleCnt="0"/>
      <dgm:spPr/>
      <dgm:t>
        <a:bodyPr/>
        <a:lstStyle/>
        <a:p>
          <a:endParaRPr lang="it-IT"/>
        </a:p>
      </dgm:t>
    </dgm:pt>
    <dgm:pt modelId="{D97E326B-B984-4FF9-BE15-C9ED7FD15C36}" type="pres">
      <dgm:prSet presAssocID="{219BC727-69A1-4A92-BB27-52086BE7321D}" presName="hierChild2" presStyleCnt="0"/>
      <dgm:spPr/>
    </dgm:pt>
    <dgm:pt modelId="{263FE74A-FA89-44C1-B5DD-F2EEF2207241}" type="pres">
      <dgm:prSet presAssocID="{219BC727-69A1-4A92-BB27-52086BE7321D}" presName="hierChild3" presStyleCnt="0"/>
      <dgm:spPr/>
    </dgm:pt>
  </dgm:ptLst>
  <dgm:cxnLst>
    <dgm:cxn modelId="{335B941B-E08C-4FA2-9495-92A7541851B4}" srcId="{CCC40D57-E83B-44FC-B50E-2B339DCA3B32}" destId="{772B21BE-8015-4D03-899A-E563E6828840}" srcOrd="1" destOrd="0" parTransId="{06AD2631-65D3-439C-9C49-6FD60F2A4FE2}" sibTransId="{45E8691D-1E3E-4F91-A15C-B5B5F6B60CBE}"/>
    <dgm:cxn modelId="{012EC456-D97D-1A41-A5E0-E145D24D3F8B}" type="presOf" srcId="{DC1F43BE-A567-48FE-9EE0-59D17FA28805}" destId="{413997FB-020D-4458-981E-D5B1E96A25A8}" srcOrd="0" destOrd="0" presId="urn:microsoft.com/office/officeart/2008/layout/HalfCircleOrganizationChart"/>
    <dgm:cxn modelId="{A0F400B5-9A5A-5746-A602-0AAA6119FC99}" type="presOf" srcId="{80D986CE-BDD1-486F-BBFA-0D11433E4F88}" destId="{E8BF146C-9057-48EB-92DA-C7DD6A2451F0}" srcOrd="0" destOrd="0" presId="urn:microsoft.com/office/officeart/2008/layout/HalfCircleOrganizationChart"/>
    <dgm:cxn modelId="{A4702A9E-E9FE-5749-8BFF-F419F7697C1E}" type="presOf" srcId="{F7A2BF01-6D5D-4BF5-B5F2-A1AF8E5C109A}" destId="{9E15EA27-7EAC-4A79-A249-9C569BDFDC82}" srcOrd="0" destOrd="0" presId="urn:microsoft.com/office/officeart/2008/layout/HalfCircleOrganizationChart"/>
    <dgm:cxn modelId="{803E79F5-0D11-5D4D-A444-C28443DDCFC9}" type="presOf" srcId="{8DA60EE9-6C14-4A9F-9078-667017756363}" destId="{3B81EEF7-AC84-499A-A9E1-CD4A202D2EF1}" srcOrd="0" destOrd="0" presId="urn:microsoft.com/office/officeart/2008/layout/HalfCircleOrganizationChart"/>
    <dgm:cxn modelId="{062FE20F-8445-884A-AF24-E0206613C56E}" type="presOf" srcId="{772B21BE-8015-4D03-899A-E563E6828840}" destId="{20E3934B-87BD-4D0D-BACF-44DF49C72175}" srcOrd="1" destOrd="0" presId="urn:microsoft.com/office/officeart/2008/layout/HalfCircleOrganizationChart"/>
    <dgm:cxn modelId="{5761BE39-E71C-4BE4-A5A1-0BC898C08325}" srcId="{66F55922-C25C-4765-89BC-2C18C169E480}" destId="{3738488A-5D7A-47C5-9B63-1D6D9AC53417}" srcOrd="1" destOrd="0" parTransId="{F8E542A2-40B7-45AD-9D05-FB881B3A8B59}" sibTransId="{73104432-6E6A-4E1F-AA27-7EB24B429FC6}"/>
    <dgm:cxn modelId="{535F964A-ADBB-4643-AFE4-C1A95102C866}" type="presOf" srcId="{B6D7C8EA-B2DB-43BE-B213-092F8246079D}" destId="{C40650A9-ED3A-4BAF-8252-97233AD9EDBB}" srcOrd="0" destOrd="0" presId="urn:microsoft.com/office/officeart/2008/layout/HalfCircleOrganizationChart"/>
    <dgm:cxn modelId="{6CC6DFC9-2FCC-CC46-981B-07FDA8B1A3AD}" type="presOf" srcId="{772B21BE-8015-4D03-899A-E563E6828840}" destId="{B5B3DD9F-FE94-4A7B-ACE0-78C118BB171B}" srcOrd="0" destOrd="0" presId="urn:microsoft.com/office/officeart/2008/layout/HalfCircleOrganizationChart"/>
    <dgm:cxn modelId="{0C24F5DA-5FEB-444C-99BE-00C1DAE9E1E9}" type="presOf" srcId="{B4E08464-D1D4-400F-8D80-E00832F62F9A}" destId="{7C4B74D8-024C-4B83-AD99-5C1AF4DABF95}" srcOrd="1" destOrd="0" presId="urn:microsoft.com/office/officeart/2008/layout/HalfCircleOrganizationChart"/>
    <dgm:cxn modelId="{1A5D4697-9DF2-D14C-BB24-F68D898F42CA}" type="presOf" srcId="{06AD2631-65D3-439C-9C49-6FD60F2A4FE2}" destId="{64102684-0CE8-479A-AE79-C7E2F0D86CFD}" srcOrd="0" destOrd="0" presId="urn:microsoft.com/office/officeart/2008/layout/HalfCircleOrganizationChart"/>
    <dgm:cxn modelId="{F7204B94-4A76-3940-8CBB-3A8275126E65}" type="presOf" srcId="{4CD3D713-7750-40DB-84FA-341B57425B00}" destId="{A35C3CBA-DA3B-4BDF-8DDF-1AEAAC6033B1}" srcOrd="0" destOrd="0" presId="urn:microsoft.com/office/officeart/2008/layout/HalfCircleOrganizationChart"/>
    <dgm:cxn modelId="{36CD611F-14A1-4487-A72F-067039C9408D}" srcId="{754ACFC9-5170-4B10-ADDB-42A7CA46A1F9}" destId="{8DA60EE9-6C14-4A9F-9078-667017756363}" srcOrd="1" destOrd="0" parTransId="{498B9D83-DC73-45C7-B4C7-0AD1ACC46913}" sibTransId="{8A1F4714-859A-479C-AC45-368121421BB4}"/>
    <dgm:cxn modelId="{0EB77E27-5624-4EAD-8A05-593476AF59F1}" srcId="{4CD3D713-7750-40DB-84FA-341B57425B00}" destId="{754ACFC9-5170-4B10-ADDB-42A7CA46A1F9}" srcOrd="2" destOrd="0" parTransId="{E6CA1398-67A0-4B45-BDB0-620D5D898707}" sibTransId="{B7F9D867-CFC7-418D-90DC-9A33F83913C3}"/>
    <dgm:cxn modelId="{C2D6961F-60EE-2E45-B9CE-040105F536E7}" type="presOf" srcId="{F8E542A2-40B7-45AD-9D05-FB881B3A8B59}" destId="{CF736CDC-296D-4465-86E5-A43A11EA180F}" srcOrd="0" destOrd="0" presId="urn:microsoft.com/office/officeart/2008/layout/HalfCircleOrganizationChart"/>
    <dgm:cxn modelId="{4CA132C1-B770-4974-8E0C-22EB7A1F9E0D}" srcId="{66F55922-C25C-4765-89BC-2C18C169E480}" destId="{A029FE6A-2ED8-4B00-9DB4-E7B735A7D8FA}" srcOrd="0" destOrd="0" parTransId="{8B04E24C-D44B-432C-8CA9-36F37BF29F28}" sibTransId="{3F0A8A50-CAE5-401F-A8D4-781A5732388E}"/>
    <dgm:cxn modelId="{1CEE47A9-9E36-5B41-A254-DA7FFC5D939E}" type="presOf" srcId="{E3987A30-E1EB-451C-8735-CB5A63627F55}" destId="{65E72F8D-C282-40CD-AE9A-04222BF30E69}" srcOrd="0" destOrd="0" presId="urn:microsoft.com/office/officeart/2008/layout/HalfCircleOrganizationChart"/>
    <dgm:cxn modelId="{A628C1D8-0687-684E-BA49-B81F571787D1}" type="presOf" srcId="{B4E08464-D1D4-400F-8D80-E00832F62F9A}" destId="{6BDC053C-6807-4ED3-A0AC-18C184B19E71}" srcOrd="0" destOrd="0" presId="urn:microsoft.com/office/officeart/2008/layout/HalfCircleOrganizationChart"/>
    <dgm:cxn modelId="{B7305C44-7576-B04F-BB8E-B7B7670C34A7}" type="presOf" srcId="{754ACFC9-5170-4B10-ADDB-42A7CA46A1F9}" destId="{2EFB4F0A-BFB5-4E11-B260-49041AD8426A}" srcOrd="1" destOrd="0" presId="urn:microsoft.com/office/officeart/2008/layout/HalfCircleOrganizationChart"/>
    <dgm:cxn modelId="{04D7D0EB-D61F-0843-AF37-1C0D41BE9F9D}" type="presOf" srcId="{754ACFC9-5170-4B10-ADDB-42A7CA46A1F9}" destId="{618F76B5-EF61-4EA6-B1D1-B33CBC920A36}" srcOrd="0" destOrd="0" presId="urn:microsoft.com/office/officeart/2008/layout/HalfCircleOrganizationChart"/>
    <dgm:cxn modelId="{AC424D01-3525-E644-9D4E-8C2C2AA36790}" type="presOf" srcId="{35D285D9-106F-4C5D-98E7-F39183A98B8E}" destId="{C16DA285-7492-4A0D-92BD-96B44314B85D}" srcOrd="0" destOrd="0" presId="urn:microsoft.com/office/officeart/2008/layout/HalfCircleOrganizationChart"/>
    <dgm:cxn modelId="{8D7B959E-AECD-7548-AA75-F7655302231E}" type="presOf" srcId="{8B04E24C-D44B-432C-8CA9-36F37BF29F28}" destId="{E5D365CA-4434-4378-9611-F92FD4332605}" srcOrd="0" destOrd="0" presId="urn:microsoft.com/office/officeart/2008/layout/HalfCircleOrganizationChart"/>
    <dgm:cxn modelId="{CED3E9D3-E01B-A942-A66D-3C3A46171FF1}" type="presOf" srcId="{A029FE6A-2ED8-4B00-9DB4-E7B735A7D8FA}" destId="{3EE6558D-CFCC-49DC-B3B4-866EC6E05F08}" srcOrd="1" destOrd="0" presId="urn:microsoft.com/office/officeart/2008/layout/HalfCircleOrganizationChart"/>
    <dgm:cxn modelId="{B8FBA911-7CA3-4EBD-8F8B-73DA0877D044}" srcId="{E3987A30-E1EB-451C-8735-CB5A63627F55}" destId="{219BC727-69A1-4A92-BB27-52086BE7321D}" srcOrd="1" destOrd="0" parTransId="{367BED44-4ED8-4AEC-9684-93687C3CDEE6}" sibTransId="{703B13C5-9345-4926-AFEA-7F8116A2ED53}"/>
    <dgm:cxn modelId="{E470DF52-5ABD-B343-A328-63AFD3B667E8}" type="presOf" srcId="{219BC727-69A1-4A92-BB27-52086BE7321D}" destId="{8A339431-45D0-4677-AAE5-FC70CA2636AB}" srcOrd="0" destOrd="0" presId="urn:microsoft.com/office/officeart/2008/layout/HalfCircleOrganizationChart"/>
    <dgm:cxn modelId="{72177917-C741-7C49-A9AD-8ED30C48EE63}" type="presOf" srcId="{CCC40D57-E83B-44FC-B50E-2B339DCA3B32}" destId="{FD5E983A-3B7C-4B6B-BBF0-F776D5B21116}" srcOrd="1" destOrd="0" presId="urn:microsoft.com/office/officeart/2008/layout/HalfCircleOrganizationChart"/>
    <dgm:cxn modelId="{99D95BFE-A029-AD4F-AE06-01F831AF4350}" type="presOf" srcId="{EE5CF9A8-6B8A-4648-9E0D-FB660567C66C}" destId="{A52BF3D0-6C29-4291-972D-7F513D598456}" srcOrd="0" destOrd="0" presId="urn:microsoft.com/office/officeart/2008/layout/HalfCircleOrganizationChart"/>
    <dgm:cxn modelId="{68BE05F5-2173-344F-BDBF-2C7C234A5592}" type="presOf" srcId="{8DA60EE9-6C14-4A9F-9078-667017756363}" destId="{3B62252B-2C57-48FF-8A97-E49AE5680F8B}" srcOrd="1" destOrd="0" presId="urn:microsoft.com/office/officeart/2008/layout/HalfCircleOrganizationChart"/>
    <dgm:cxn modelId="{28819AF7-7DF6-B142-ADB1-940329F70955}" type="presOf" srcId="{219BC727-69A1-4A92-BB27-52086BE7321D}" destId="{A473CAB0-4DE1-41D3-AF9C-7E47D8F4201B}" srcOrd="1" destOrd="0" presId="urn:microsoft.com/office/officeart/2008/layout/HalfCircleOrganizationChart"/>
    <dgm:cxn modelId="{061A26B1-599D-4EE3-A39A-7294A30638C7}" srcId="{CCC40D57-E83B-44FC-B50E-2B339DCA3B32}" destId="{B4E08464-D1D4-400F-8D80-E00832F62F9A}" srcOrd="0" destOrd="0" parTransId="{DC1F43BE-A567-48FE-9EE0-59D17FA28805}" sibTransId="{A79A642E-BD83-47EF-B371-A635C563C0C5}"/>
    <dgm:cxn modelId="{07D56367-0E48-4945-99CD-96F0FBB3B11C}" srcId="{E3987A30-E1EB-451C-8735-CB5A63627F55}" destId="{4CD3D713-7750-40DB-84FA-341B57425B00}" srcOrd="0" destOrd="0" parTransId="{670F9D6C-B438-4FE9-AEA5-89142F23F61D}" sibTransId="{35BFF7B9-7CEF-488E-88E3-F0CDE8B43FCC}"/>
    <dgm:cxn modelId="{66EC8B09-8E33-314F-8760-278685070E46}" type="presOf" srcId="{956B2D8C-50F6-4B84-B719-52F181C74E8A}" destId="{D14E812B-DC4A-407D-A593-5BFEF2B339F6}" srcOrd="0" destOrd="0" presId="urn:microsoft.com/office/officeart/2008/layout/HalfCircleOrganizationChart"/>
    <dgm:cxn modelId="{75057EB1-BD0B-5C4D-B323-BE37F6D91C00}" type="presOf" srcId="{E6CA1398-67A0-4B45-BDB0-620D5D898707}" destId="{FAAC07AA-55AB-41D2-B507-E55D5FA92A00}" srcOrd="0" destOrd="0" presId="urn:microsoft.com/office/officeart/2008/layout/HalfCircleOrganizationChart"/>
    <dgm:cxn modelId="{297DF616-BA69-5A48-8F56-B15A4B70E758}" type="presOf" srcId="{3738488A-5D7A-47C5-9B63-1D6D9AC53417}" destId="{DCA5E0B9-06CD-4E6D-B69A-DFF066A89EB1}" srcOrd="0" destOrd="0" presId="urn:microsoft.com/office/officeart/2008/layout/HalfCircleOrganizationChart"/>
    <dgm:cxn modelId="{8F212BAC-C0CC-3946-A041-A2DFAAB6721B}" type="presOf" srcId="{EE5CF9A8-6B8A-4648-9E0D-FB660567C66C}" destId="{99AE8A3B-99C4-4136-95CF-018453BC0A61}" srcOrd="1" destOrd="0" presId="urn:microsoft.com/office/officeart/2008/layout/HalfCircleOrganizationChart"/>
    <dgm:cxn modelId="{8B82FFA2-E64D-1146-A9F0-93A173415838}" type="presOf" srcId="{4CD3D713-7750-40DB-84FA-341B57425B00}" destId="{86120E56-B7CC-4E3D-99AB-1BD226D2F9FC}" srcOrd="1" destOrd="0" presId="urn:microsoft.com/office/officeart/2008/layout/HalfCircleOrganizationChart"/>
    <dgm:cxn modelId="{1577C2EF-1E11-C147-BE4F-6638C326F582}" type="presOf" srcId="{CCC40D57-E83B-44FC-B50E-2B339DCA3B32}" destId="{FCF89BE5-9182-4C4D-8E5F-ACF589D2B754}" srcOrd="0" destOrd="0" presId="urn:microsoft.com/office/officeart/2008/layout/HalfCircleOrganizationChart"/>
    <dgm:cxn modelId="{7D02D081-3784-2E4B-AE92-8569895044DD}" type="presOf" srcId="{66F55922-C25C-4765-89BC-2C18C169E480}" destId="{55CADD56-175C-4851-8BE8-E559D9A7E056}" srcOrd="1" destOrd="0" presId="urn:microsoft.com/office/officeart/2008/layout/HalfCircleOrganizationChart"/>
    <dgm:cxn modelId="{8183549D-D1C4-B94C-AE8A-D9FA8D2129FF}" type="presOf" srcId="{A029FE6A-2ED8-4B00-9DB4-E7B735A7D8FA}" destId="{43D3A763-D948-4FB3-A886-ED3C1569A9C4}" srcOrd="0" destOrd="0" presId="urn:microsoft.com/office/officeart/2008/layout/HalfCircleOrganizationChart"/>
    <dgm:cxn modelId="{444778A8-6758-4111-9FBA-E6D2890A802D}" srcId="{754ACFC9-5170-4B10-ADDB-42A7CA46A1F9}" destId="{EE5CF9A8-6B8A-4648-9E0D-FB660567C66C}" srcOrd="0" destOrd="0" parTransId="{80D986CE-BDD1-486F-BBFA-0D11433E4F88}" sibTransId="{53B2F6F6-C6A2-4379-B8E6-93543A9E5D58}"/>
    <dgm:cxn modelId="{0273512D-CC17-4116-BB80-6B92BE5E779E}" srcId="{4CD3D713-7750-40DB-84FA-341B57425B00}" destId="{66F55922-C25C-4765-89BC-2C18C169E480}" srcOrd="0" destOrd="0" parTransId="{B6D7C8EA-B2DB-43BE-B213-092F8246079D}" sibTransId="{E8131846-0F9D-4777-83AC-42F9B5A5DDD4}"/>
    <dgm:cxn modelId="{17A7D566-9CA9-9E4B-B318-E5AF4AFB150F}" type="presOf" srcId="{F7A2BF01-6D5D-4BF5-B5F2-A1AF8E5C109A}" destId="{28554E7F-50A5-4067-A022-CC910A68DE55}" srcOrd="1" destOrd="0" presId="urn:microsoft.com/office/officeart/2008/layout/HalfCircleOrganizationChart"/>
    <dgm:cxn modelId="{EE11FDA2-57CD-4249-98BB-4CA2BF032EB8}" type="presOf" srcId="{66F55922-C25C-4765-89BC-2C18C169E480}" destId="{5FB82584-0409-4B19-9F81-47F743D237B7}" srcOrd="0" destOrd="0" presId="urn:microsoft.com/office/officeart/2008/layout/HalfCircleOrganizationChart"/>
    <dgm:cxn modelId="{69CA5333-61B1-4118-8803-AE51A8C3AE34}" srcId="{754ACFC9-5170-4B10-ADDB-42A7CA46A1F9}" destId="{F7A2BF01-6D5D-4BF5-B5F2-A1AF8E5C109A}" srcOrd="2" destOrd="0" parTransId="{956B2D8C-50F6-4B84-B719-52F181C74E8A}" sibTransId="{441818B8-DA78-43DE-BD46-9D0C88D87E0F}"/>
    <dgm:cxn modelId="{D1BFA374-7B37-C84C-BDD4-3CB7C7C04499}" type="presOf" srcId="{498B9D83-DC73-45C7-B4C7-0AD1ACC46913}" destId="{9E6F031B-2CFF-44F8-BCD5-D3F61722E456}" srcOrd="0" destOrd="0" presId="urn:microsoft.com/office/officeart/2008/layout/HalfCircleOrganizationChart"/>
    <dgm:cxn modelId="{837347F9-945C-4FBE-A3AD-C61CFCE73B3D}" srcId="{4CD3D713-7750-40DB-84FA-341B57425B00}" destId="{CCC40D57-E83B-44FC-B50E-2B339DCA3B32}" srcOrd="1" destOrd="0" parTransId="{35D285D9-106F-4C5D-98E7-F39183A98B8E}" sibTransId="{6A4ACF2B-50FE-46BA-819E-0C6F40A54FB9}"/>
    <dgm:cxn modelId="{94D79861-EA0C-B747-A6A8-1077936A1B97}" type="presOf" srcId="{3738488A-5D7A-47C5-9B63-1D6D9AC53417}" destId="{3CDC8C0E-B152-4AA4-9837-CD65F78C91D5}" srcOrd="1" destOrd="0" presId="urn:microsoft.com/office/officeart/2008/layout/HalfCircleOrganizationChart"/>
    <dgm:cxn modelId="{EA3A7822-353C-E346-9B0E-1050100CEB37}" type="presParOf" srcId="{65E72F8D-C282-40CD-AE9A-04222BF30E69}" destId="{5D6E5ECF-C98C-4647-AFEA-9B2BF9313B90}" srcOrd="0" destOrd="0" presId="urn:microsoft.com/office/officeart/2008/layout/HalfCircleOrganizationChart"/>
    <dgm:cxn modelId="{AE8CF388-E07B-BC4E-A884-1011461E4986}" type="presParOf" srcId="{5D6E5ECF-C98C-4647-AFEA-9B2BF9313B90}" destId="{B8079101-3E79-4764-9AEC-6504CE12BE98}" srcOrd="0" destOrd="0" presId="urn:microsoft.com/office/officeart/2008/layout/HalfCircleOrganizationChart"/>
    <dgm:cxn modelId="{8574415F-82B8-C54E-8BAE-3EFE44424FEE}" type="presParOf" srcId="{B8079101-3E79-4764-9AEC-6504CE12BE98}" destId="{A35C3CBA-DA3B-4BDF-8DDF-1AEAAC6033B1}" srcOrd="0" destOrd="0" presId="urn:microsoft.com/office/officeart/2008/layout/HalfCircleOrganizationChart"/>
    <dgm:cxn modelId="{1E835CEE-77A0-5B49-B21D-3082FC40EC03}" type="presParOf" srcId="{B8079101-3E79-4764-9AEC-6504CE12BE98}" destId="{AF4F7EA6-9413-4908-A48F-AFCEA689B1C7}" srcOrd="1" destOrd="0" presId="urn:microsoft.com/office/officeart/2008/layout/HalfCircleOrganizationChart"/>
    <dgm:cxn modelId="{7550358B-C862-EE4A-A90B-9BB95770A911}" type="presParOf" srcId="{B8079101-3E79-4764-9AEC-6504CE12BE98}" destId="{71827850-1FEC-4B8E-ACFE-DBC5AF1FB201}" srcOrd="2" destOrd="0" presId="urn:microsoft.com/office/officeart/2008/layout/HalfCircleOrganizationChart"/>
    <dgm:cxn modelId="{C38CE840-F05A-7C4E-AFDF-2D4C55D3BEF8}" type="presParOf" srcId="{B8079101-3E79-4764-9AEC-6504CE12BE98}" destId="{86120E56-B7CC-4E3D-99AB-1BD226D2F9FC}" srcOrd="3" destOrd="0" presId="urn:microsoft.com/office/officeart/2008/layout/HalfCircleOrganizationChart"/>
    <dgm:cxn modelId="{B350346E-1255-0C48-822C-1DE3D7F5F592}" type="presParOf" srcId="{5D6E5ECF-C98C-4647-AFEA-9B2BF9313B90}" destId="{8140337A-21CA-41C4-9BD1-1C79B87751CC}" srcOrd="1" destOrd="0" presId="urn:microsoft.com/office/officeart/2008/layout/HalfCircleOrganizationChart"/>
    <dgm:cxn modelId="{962E6907-4155-8046-AF58-8C06B6EDD3C1}" type="presParOf" srcId="{8140337A-21CA-41C4-9BD1-1C79B87751CC}" destId="{C40650A9-ED3A-4BAF-8252-97233AD9EDBB}" srcOrd="0" destOrd="0" presId="urn:microsoft.com/office/officeart/2008/layout/HalfCircleOrganizationChart"/>
    <dgm:cxn modelId="{80C3140C-1E04-0842-8290-7DCF24C49555}" type="presParOf" srcId="{8140337A-21CA-41C4-9BD1-1C79B87751CC}" destId="{A1F73BDA-1DCA-4385-9896-CD5C6E9CBC7C}" srcOrd="1" destOrd="0" presId="urn:microsoft.com/office/officeart/2008/layout/HalfCircleOrganizationChart"/>
    <dgm:cxn modelId="{EF1E7EBB-EF1D-A247-B9DD-D1BF315B70AD}" type="presParOf" srcId="{A1F73BDA-1DCA-4385-9896-CD5C6E9CBC7C}" destId="{D7E5F682-BD0E-4352-B1D1-609294428CF0}" srcOrd="0" destOrd="0" presId="urn:microsoft.com/office/officeart/2008/layout/HalfCircleOrganizationChart"/>
    <dgm:cxn modelId="{C420146E-D6AD-7243-87D6-61F1E99C4DA6}" type="presParOf" srcId="{D7E5F682-BD0E-4352-B1D1-609294428CF0}" destId="{5FB82584-0409-4B19-9F81-47F743D237B7}" srcOrd="0" destOrd="0" presId="urn:microsoft.com/office/officeart/2008/layout/HalfCircleOrganizationChart"/>
    <dgm:cxn modelId="{37656410-86BD-244F-8EB3-53107A17F122}" type="presParOf" srcId="{D7E5F682-BD0E-4352-B1D1-609294428CF0}" destId="{B5B4850B-6BCE-4115-B806-4EE1C69944B3}" srcOrd="1" destOrd="0" presId="urn:microsoft.com/office/officeart/2008/layout/HalfCircleOrganizationChart"/>
    <dgm:cxn modelId="{989EA10C-E756-264F-8449-192984785678}" type="presParOf" srcId="{D7E5F682-BD0E-4352-B1D1-609294428CF0}" destId="{929E1D75-D909-4640-9543-48BDE4DA3C15}" srcOrd="2" destOrd="0" presId="urn:microsoft.com/office/officeart/2008/layout/HalfCircleOrganizationChart"/>
    <dgm:cxn modelId="{D1B7EAE5-FC6B-AF48-8884-D0029B299B91}" type="presParOf" srcId="{D7E5F682-BD0E-4352-B1D1-609294428CF0}" destId="{55CADD56-175C-4851-8BE8-E559D9A7E056}" srcOrd="3" destOrd="0" presId="urn:microsoft.com/office/officeart/2008/layout/HalfCircleOrganizationChart"/>
    <dgm:cxn modelId="{CB625C02-AD35-C94A-9821-E3250CF80AC6}" type="presParOf" srcId="{A1F73BDA-1DCA-4385-9896-CD5C6E9CBC7C}" destId="{FD0654F2-12D9-4649-B078-044213E62E14}" srcOrd="1" destOrd="0" presId="urn:microsoft.com/office/officeart/2008/layout/HalfCircleOrganizationChart"/>
    <dgm:cxn modelId="{0F2F8D89-B0FB-4C43-8A46-A0E8A3E0EFA9}" type="presParOf" srcId="{FD0654F2-12D9-4649-B078-044213E62E14}" destId="{E5D365CA-4434-4378-9611-F92FD4332605}" srcOrd="0" destOrd="0" presId="urn:microsoft.com/office/officeart/2008/layout/HalfCircleOrganizationChart"/>
    <dgm:cxn modelId="{8E6928F1-DEF9-DD41-9676-64D11FF23903}" type="presParOf" srcId="{FD0654F2-12D9-4649-B078-044213E62E14}" destId="{B3D8308C-66AF-4811-B51D-11A6784B28C0}" srcOrd="1" destOrd="0" presId="urn:microsoft.com/office/officeart/2008/layout/HalfCircleOrganizationChart"/>
    <dgm:cxn modelId="{565F0BD8-3E92-3042-9B28-E9051345A54A}" type="presParOf" srcId="{B3D8308C-66AF-4811-B51D-11A6784B28C0}" destId="{9124CD55-CD8A-4CEA-B42A-C1C7ABB24ED2}" srcOrd="0" destOrd="0" presId="urn:microsoft.com/office/officeart/2008/layout/HalfCircleOrganizationChart"/>
    <dgm:cxn modelId="{7513A039-3AA6-F544-B963-2A751DF0984E}" type="presParOf" srcId="{9124CD55-CD8A-4CEA-B42A-C1C7ABB24ED2}" destId="{43D3A763-D948-4FB3-A886-ED3C1569A9C4}" srcOrd="0" destOrd="0" presId="urn:microsoft.com/office/officeart/2008/layout/HalfCircleOrganizationChart"/>
    <dgm:cxn modelId="{76780E9C-F264-0C47-AF57-001A10AC81BE}" type="presParOf" srcId="{9124CD55-CD8A-4CEA-B42A-C1C7ABB24ED2}" destId="{63DECC86-34C6-4160-903A-E82841A595EF}" srcOrd="1" destOrd="0" presId="urn:microsoft.com/office/officeart/2008/layout/HalfCircleOrganizationChart"/>
    <dgm:cxn modelId="{60B030AE-EA7C-B242-BC03-2D06BDFBBEFF}" type="presParOf" srcId="{9124CD55-CD8A-4CEA-B42A-C1C7ABB24ED2}" destId="{8F71283C-CE70-4BE8-94CC-64D328003305}" srcOrd="2" destOrd="0" presId="urn:microsoft.com/office/officeart/2008/layout/HalfCircleOrganizationChart"/>
    <dgm:cxn modelId="{97C9AF22-0790-C945-8718-7B47994EDB7F}" type="presParOf" srcId="{9124CD55-CD8A-4CEA-B42A-C1C7ABB24ED2}" destId="{3EE6558D-CFCC-49DC-B3B4-866EC6E05F08}" srcOrd="3" destOrd="0" presId="urn:microsoft.com/office/officeart/2008/layout/HalfCircleOrganizationChart"/>
    <dgm:cxn modelId="{447718C1-1ECD-7C47-B4E1-10EDCE717673}" type="presParOf" srcId="{B3D8308C-66AF-4811-B51D-11A6784B28C0}" destId="{52970785-1CBE-47B9-BA1A-0DD8B48B9433}" srcOrd="1" destOrd="0" presId="urn:microsoft.com/office/officeart/2008/layout/HalfCircleOrganizationChart"/>
    <dgm:cxn modelId="{19D17C5F-579B-4B4A-AE37-110E599C84F6}" type="presParOf" srcId="{B3D8308C-66AF-4811-B51D-11A6784B28C0}" destId="{691E1447-00C3-49C2-847F-C5810861AC87}" srcOrd="2" destOrd="0" presId="urn:microsoft.com/office/officeart/2008/layout/HalfCircleOrganizationChart"/>
    <dgm:cxn modelId="{342302EE-10CB-4A4C-BEFC-56C082F8117C}" type="presParOf" srcId="{FD0654F2-12D9-4649-B078-044213E62E14}" destId="{CF736CDC-296D-4465-86E5-A43A11EA180F}" srcOrd="2" destOrd="0" presId="urn:microsoft.com/office/officeart/2008/layout/HalfCircleOrganizationChart"/>
    <dgm:cxn modelId="{BCDCCA1C-5C5A-1246-994D-ED66A1FE7EA1}" type="presParOf" srcId="{FD0654F2-12D9-4649-B078-044213E62E14}" destId="{7E94705F-A2E1-48B4-9243-C8A42C568376}" srcOrd="3" destOrd="0" presId="urn:microsoft.com/office/officeart/2008/layout/HalfCircleOrganizationChart"/>
    <dgm:cxn modelId="{4201CFF5-6DB9-E74F-B3D7-152E529F40EF}" type="presParOf" srcId="{7E94705F-A2E1-48B4-9243-C8A42C568376}" destId="{7295D68C-F267-4F6E-9F49-B9D933B3588C}" srcOrd="0" destOrd="0" presId="urn:microsoft.com/office/officeart/2008/layout/HalfCircleOrganizationChart"/>
    <dgm:cxn modelId="{3708E77E-BD19-3145-B02F-23B644D16691}" type="presParOf" srcId="{7295D68C-F267-4F6E-9F49-B9D933B3588C}" destId="{DCA5E0B9-06CD-4E6D-B69A-DFF066A89EB1}" srcOrd="0" destOrd="0" presId="urn:microsoft.com/office/officeart/2008/layout/HalfCircleOrganizationChart"/>
    <dgm:cxn modelId="{CCC9AD70-EE30-D14D-9F5C-1B03C01E33A9}" type="presParOf" srcId="{7295D68C-F267-4F6E-9F49-B9D933B3588C}" destId="{BE4C0454-6883-490F-BC43-ECE0233F57CF}" srcOrd="1" destOrd="0" presId="urn:microsoft.com/office/officeart/2008/layout/HalfCircleOrganizationChart"/>
    <dgm:cxn modelId="{3B4283CF-5962-5248-BAD5-439A50B9E4DE}" type="presParOf" srcId="{7295D68C-F267-4F6E-9F49-B9D933B3588C}" destId="{17D1EBE7-C973-4DB8-910A-3859F3402FE1}" srcOrd="2" destOrd="0" presId="urn:microsoft.com/office/officeart/2008/layout/HalfCircleOrganizationChart"/>
    <dgm:cxn modelId="{D6F4D807-91FA-9D47-A38E-5C5E0A990C2E}" type="presParOf" srcId="{7295D68C-F267-4F6E-9F49-B9D933B3588C}" destId="{3CDC8C0E-B152-4AA4-9837-CD65F78C91D5}" srcOrd="3" destOrd="0" presId="urn:microsoft.com/office/officeart/2008/layout/HalfCircleOrganizationChart"/>
    <dgm:cxn modelId="{8E1E328B-7EB2-C847-A6B7-804FAE4E823E}" type="presParOf" srcId="{7E94705F-A2E1-48B4-9243-C8A42C568376}" destId="{4FA7002B-A523-4C82-AEE5-6D8C931683DD}" srcOrd="1" destOrd="0" presId="urn:microsoft.com/office/officeart/2008/layout/HalfCircleOrganizationChart"/>
    <dgm:cxn modelId="{17F4CABB-5AB5-BB43-9B9D-7AE016821770}" type="presParOf" srcId="{7E94705F-A2E1-48B4-9243-C8A42C568376}" destId="{57BAD9C0-710E-4342-AD02-F0E422384078}" srcOrd="2" destOrd="0" presId="urn:microsoft.com/office/officeart/2008/layout/HalfCircleOrganizationChart"/>
    <dgm:cxn modelId="{D3C000E5-722C-5C4B-9135-7FC8236645BF}" type="presParOf" srcId="{A1F73BDA-1DCA-4385-9896-CD5C6E9CBC7C}" destId="{3071A912-5D69-4EDD-B32A-5D42C33A3DD9}" srcOrd="2" destOrd="0" presId="urn:microsoft.com/office/officeart/2008/layout/HalfCircleOrganizationChart"/>
    <dgm:cxn modelId="{29AC4139-9F88-D642-8FE2-3A533027F13E}" type="presParOf" srcId="{8140337A-21CA-41C4-9BD1-1C79B87751CC}" destId="{C16DA285-7492-4A0D-92BD-96B44314B85D}" srcOrd="2" destOrd="0" presId="urn:microsoft.com/office/officeart/2008/layout/HalfCircleOrganizationChart"/>
    <dgm:cxn modelId="{5B0FACC5-F26A-924C-8D11-D355F1FB7EC9}" type="presParOf" srcId="{8140337A-21CA-41C4-9BD1-1C79B87751CC}" destId="{4BD0E384-DA75-478C-87E5-42BF0993B496}" srcOrd="3" destOrd="0" presId="urn:microsoft.com/office/officeart/2008/layout/HalfCircleOrganizationChart"/>
    <dgm:cxn modelId="{8F764EAD-8836-3F40-A293-4E0A27F9BC73}" type="presParOf" srcId="{4BD0E384-DA75-478C-87E5-42BF0993B496}" destId="{70EA6EAD-32CF-4463-982A-0720410655FD}" srcOrd="0" destOrd="0" presId="urn:microsoft.com/office/officeart/2008/layout/HalfCircleOrganizationChart"/>
    <dgm:cxn modelId="{57E09310-6407-9944-B35E-2AB75218CBF8}" type="presParOf" srcId="{70EA6EAD-32CF-4463-982A-0720410655FD}" destId="{FCF89BE5-9182-4C4D-8E5F-ACF589D2B754}" srcOrd="0" destOrd="0" presId="urn:microsoft.com/office/officeart/2008/layout/HalfCircleOrganizationChart"/>
    <dgm:cxn modelId="{8F4B868D-FF2A-BC4E-AD63-18A2F167BAE2}" type="presParOf" srcId="{70EA6EAD-32CF-4463-982A-0720410655FD}" destId="{927A06E3-8317-45A7-AD90-2BE18B4F60FD}" srcOrd="1" destOrd="0" presId="urn:microsoft.com/office/officeart/2008/layout/HalfCircleOrganizationChart"/>
    <dgm:cxn modelId="{F349CC7D-F832-264E-992D-07E146EF6F66}" type="presParOf" srcId="{70EA6EAD-32CF-4463-982A-0720410655FD}" destId="{CDF1DA82-6666-4A4D-926C-64D0FFF5E27B}" srcOrd="2" destOrd="0" presId="urn:microsoft.com/office/officeart/2008/layout/HalfCircleOrganizationChart"/>
    <dgm:cxn modelId="{1C52897D-5C5C-EC4A-BE09-7D44F3627E70}" type="presParOf" srcId="{70EA6EAD-32CF-4463-982A-0720410655FD}" destId="{FD5E983A-3B7C-4B6B-BBF0-F776D5B21116}" srcOrd="3" destOrd="0" presId="urn:microsoft.com/office/officeart/2008/layout/HalfCircleOrganizationChart"/>
    <dgm:cxn modelId="{B170F2E0-32FB-DB41-8B78-1EE1130F5CCB}" type="presParOf" srcId="{4BD0E384-DA75-478C-87E5-42BF0993B496}" destId="{0E2CFB84-C40C-4E50-B1F9-2D75FB4EA876}" srcOrd="1" destOrd="0" presId="urn:microsoft.com/office/officeart/2008/layout/HalfCircleOrganizationChart"/>
    <dgm:cxn modelId="{F804A002-2860-B64A-8903-A3B348926EAD}" type="presParOf" srcId="{0E2CFB84-C40C-4E50-B1F9-2D75FB4EA876}" destId="{413997FB-020D-4458-981E-D5B1E96A25A8}" srcOrd="0" destOrd="0" presId="urn:microsoft.com/office/officeart/2008/layout/HalfCircleOrganizationChart"/>
    <dgm:cxn modelId="{2DAD0435-03F1-9241-BFD2-D5D1375F7335}" type="presParOf" srcId="{0E2CFB84-C40C-4E50-B1F9-2D75FB4EA876}" destId="{9E698CF3-B077-4F3D-BDC7-D1A0C69DA921}" srcOrd="1" destOrd="0" presId="urn:microsoft.com/office/officeart/2008/layout/HalfCircleOrganizationChart"/>
    <dgm:cxn modelId="{0186CBB6-C09A-B340-84AE-DEAE2ECC0C4E}" type="presParOf" srcId="{9E698CF3-B077-4F3D-BDC7-D1A0C69DA921}" destId="{112D72FE-5B72-4ABC-AFEE-EC9DBB083573}" srcOrd="0" destOrd="0" presId="urn:microsoft.com/office/officeart/2008/layout/HalfCircleOrganizationChart"/>
    <dgm:cxn modelId="{B11DC95F-9A48-E440-B59A-3524134EBA95}" type="presParOf" srcId="{112D72FE-5B72-4ABC-AFEE-EC9DBB083573}" destId="{6BDC053C-6807-4ED3-A0AC-18C184B19E71}" srcOrd="0" destOrd="0" presId="urn:microsoft.com/office/officeart/2008/layout/HalfCircleOrganizationChart"/>
    <dgm:cxn modelId="{3FE546A0-70B6-DE43-B989-6E147A9E378C}" type="presParOf" srcId="{112D72FE-5B72-4ABC-AFEE-EC9DBB083573}" destId="{AC56A0B8-B772-44E4-91FD-76BC1E0C9A69}" srcOrd="1" destOrd="0" presId="urn:microsoft.com/office/officeart/2008/layout/HalfCircleOrganizationChart"/>
    <dgm:cxn modelId="{916E9999-A36A-0745-B13E-14B0C68880C2}" type="presParOf" srcId="{112D72FE-5B72-4ABC-AFEE-EC9DBB083573}" destId="{8301C0F8-A543-4C8D-BFC2-B10E18C852B8}" srcOrd="2" destOrd="0" presId="urn:microsoft.com/office/officeart/2008/layout/HalfCircleOrganizationChart"/>
    <dgm:cxn modelId="{83E1B405-3A42-9E44-8F0B-94C64CCB0C09}" type="presParOf" srcId="{112D72FE-5B72-4ABC-AFEE-EC9DBB083573}" destId="{7C4B74D8-024C-4B83-AD99-5C1AF4DABF95}" srcOrd="3" destOrd="0" presId="urn:microsoft.com/office/officeart/2008/layout/HalfCircleOrganizationChart"/>
    <dgm:cxn modelId="{2CABEBAD-D575-B247-AF39-F8A0AE01049B}" type="presParOf" srcId="{9E698CF3-B077-4F3D-BDC7-D1A0C69DA921}" destId="{E66CBF73-8058-4040-A185-3B883B1A3AF6}" srcOrd="1" destOrd="0" presId="urn:microsoft.com/office/officeart/2008/layout/HalfCircleOrganizationChart"/>
    <dgm:cxn modelId="{F8940B81-B1FB-7345-ABE9-378FDD14126C}" type="presParOf" srcId="{9E698CF3-B077-4F3D-BDC7-D1A0C69DA921}" destId="{44E64DB6-24C0-4B2F-A184-F8C0DAEBD7BF}" srcOrd="2" destOrd="0" presId="urn:microsoft.com/office/officeart/2008/layout/HalfCircleOrganizationChart"/>
    <dgm:cxn modelId="{ED6B9389-5FCD-494A-B99E-2521CB85A6CD}" type="presParOf" srcId="{0E2CFB84-C40C-4E50-B1F9-2D75FB4EA876}" destId="{64102684-0CE8-479A-AE79-C7E2F0D86CFD}" srcOrd="2" destOrd="0" presId="urn:microsoft.com/office/officeart/2008/layout/HalfCircleOrganizationChart"/>
    <dgm:cxn modelId="{1B6E76F3-5759-4140-A607-601470C25A75}" type="presParOf" srcId="{0E2CFB84-C40C-4E50-B1F9-2D75FB4EA876}" destId="{583F921B-0F50-4AE8-8631-5A1EA8E722C3}" srcOrd="3" destOrd="0" presId="urn:microsoft.com/office/officeart/2008/layout/HalfCircleOrganizationChart"/>
    <dgm:cxn modelId="{8BE59DD4-743B-1247-9250-A681088EDBF9}" type="presParOf" srcId="{583F921B-0F50-4AE8-8631-5A1EA8E722C3}" destId="{EE62B298-81C0-4B28-BA0C-F7E934BFE26A}" srcOrd="0" destOrd="0" presId="urn:microsoft.com/office/officeart/2008/layout/HalfCircleOrganizationChart"/>
    <dgm:cxn modelId="{FD887620-D190-BD4C-85A7-3C02189452B2}" type="presParOf" srcId="{EE62B298-81C0-4B28-BA0C-F7E934BFE26A}" destId="{B5B3DD9F-FE94-4A7B-ACE0-78C118BB171B}" srcOrd="0" destOrd="0" presId="urn:microsoft.com/office/officeart/2008/layout/HalfCircleOrganizationChart"/>
    <dgm:cxn modelId="{580A9B4C-F5ED-8845-B018-8D6A294ADCD2}" type="presParOf" srcId="{EE62B298-81C0-4B28-BA0C-F7E934BFE26A}" destId="{84B60D38-1440-42AD-A8B3-7C8C75D76FBD}" srcOrd="1" destOrd="0" presId="urn:microsoft.com/office/officeart/2008/layout/HalfCircleOrganizationChart"/>
    <dgm:cxn modelId="{CED0F221-A206-DE45-93AD-CD1DD43E26A8}" type="presParOf" srcId="{EE62B298-81C0-4B28-BA0C-F7E934BFE26A}" destId="{68B40A71-7840-4D39-B802-433B2581359E}" srcOrd="2" destOrd="0" presId="urn:microsoft.com/office/officeart/2008/layout/HalfCircleOrganizationChart"/>
    <dgm:cxn modelId="{79383E7B-86B8-3946-8B8E-C008D0F4E403}" type="presParOf" srcId="{EE62B298-81C0-4B28-BA0C-F7E934BFE26A}" destId="{20E3934B-87BD-4D0D-BACF-44DF49C72175}" srcOrd="3" destOrd="0" presId="urn:microsoft.com/office/officeart/2008/layout/HalfCircleOrganizationChart"/>
    <dgm:cxn modelId="{776AE6A5-BA7E-A34D-9584-0F213069D6A4}" type="presParOf" srcId="{583F921B-0F50-4AE8-8631-5A1EA8E722C3}" destId="{1E7B087A-0136-41E6-B1AC-D361A1838EEF}" srcOrd="1" destOrd="0" presId="urn:microsoft.com/office/officeart/2008/layout/HalfCircleOrganizationChart"/>
    <dgm:cxn modelId="{4EF7250A-9FAC-2342-84F9-E44A0FB255A1}" type="presParOf" srcId="{583F921B-0F50-4AE8-8631-5A1EA8E722C3}" destId="{FBA54BA7-C86A-44F6-A663-A02E8A966216}" srcOrd="2" destOrd="0" presId="urn:microsoft.com/office/officeart/2008/layout/HalfCircleOrganizationChart"/>
    <dgm:cxn modelId="{91916082-1057-4D47-BCEF-3BE9143BFDD3}" type="presParOf" srcId="{4BD0E384-DA75-478C-87E5-42BF0993B496}" destId="{B3F6B6FE-D442-4EE9-9C95-C1E04A2F7D5C}" srcOrd="2" destOrd="0" presId="urn:microsoft.com/office/officeart/2008/layout/HalfCircleOrganizationChart"/>
    <dgm:cxn modelId="{0E93D1D3-1BE4-7E49-98E3-289C004AC8B9}" type="presParOf" srcId="{8140337A-21CA-41C4-9BD1-1C79B87751CC}" destId="{FAAC07AA-55AB-41D2-B507-E55D5FA92A00}" srcOrd="4" destOrd="0" presId="urn:microsoft.com/office/officeart/2008/layout/HalfCircleOrganizationChart"/>
    <dgm:cxn modelId="{A0942DF1-2AED-584C-B6D7-15182EBE9BC7}" type="presParOf" srcId="{8140337A-21CA-41C4-9BD1-1C79B87751CC}" destId="{003A6423-1B39-41AE-974D-F0FFFA72A85E}" srcOrd="5" destOrd="0" presId="urn:microsoft.com/office/officeart/2008/layout/HalfCircleOrganizationChart"/>
    <dgm:cxn modelId="{43F050EB-C7DE-8446-9AD2-5DE21CD96E17}" type="presParOf" srcId="{003A6423-1B39-41AE-974D-F0FFFA72A85E}" destId="{7F0BFB06-6176-4722-89DA-18077371AD77}" srcOrd="0" destOrd="0" presId="urn:microsoft.com/office/officeart/2008/layout/HalfCircleOrganizationChart"/>
    <dgm:cxn modelId="{39400CD5-C4AC-434B-906F-6A91894CC764}" type="presParOf" srcId="{7F0BFB06-6176-4722-89DA-18077371AD77}" destId="{618F76B5-EF61-4EA6-B1D1-B33CBC920A36}" srcOrd="0" destOrd="0" presId="urn:microsoft.com/office/officeart/2008/layout/HalfCircleOrganizationChart"/>
    <dgm:cxn modelId="{BCBE10C7-6060-4A4B-866F-7D21CF59366E}" type="presParOf" srcId="{7F0BFB06-6176-4722-89DA-18077371AD77}" destId="{8782E5C0-2C5E-42A6-A5A2-575F8E32BC81}" srcOrd="1" destOrd="0" presId="urn:microsoft.com/office/officeart/2008/layout/HalfCircleOrganizationChart"/>
    <dgm:cxn modelId="{EAC50EC2-EB89-E540-A127-FD5C9C669510}" type="presParOf" srcId="{7F0BFB06-6176-4722-89DA-18077371AD77}" destId="{FA299ADF-286B-4172-9182-9BEB09482DB9}" srcOrd="2" destOrd="0" presId="urn:microsoft.com/office/officeart/2008/layout/HalfCircleOrganizationChart"/>
    <dgm:cxn modelId="{C7FFF00D-3729-FC46-9261-E5C4B8F4186E}" type="presParOf" srcId="{7F0BFB06-6176-4722-89DA-18077371AD77}" destId="{2EFB4F0A-BFB5-4E11-B260-49041AD8426A}" srcOrd="3" destOrd="0" presId="urn:microsoft.com/office/officeart/2008/layout/HalfCircleOrganizationChart"/>
    <dgm:cxn modelId="{98BAD874-C00F-3647-8C14-B2F8125FBA03}" type="presParOf" srcId="{003A6423-1B39-41AE-974D-F0FFFA72A85E}" destId="{18144ACC-88DE-4085-A551-B75C0D26FF47}" srcOrd="1" destOrd="0" presId="urn:microsoft.com/office/officeart/2008/layout/HalfCircleOrganizationChart"/>
    <dgm:cxn modelId="{8F5EF0FA-BB4C-724B-8924-10CEC885732B}" type="presParOf" srcId="{18144ACC-88DE-4085-A551-B75C0D26FF47}" destId="{E8BF146C-9057-48EB-92DA-C7DD6A2451F0}" srcOrd="0" destOrd="0" presId="urn:microsoft.com/office/officeart/2008/layout/HalfCircleOrganizationChart"/>
    <dgm:cxn modelId="{BB3367F1-0506-A043-9747-C02A938FC7F1}" type="presParOf" srcId="{18144ACC-88DE-4085-A551-B75C0D26FF47}" destId="{C336AB71-FD2E-47EB-A3EF-168AA074C8CE}" srcOrd="1" destOrd="0" presId="urn:microsoft.com/office/officeart/2008/layout/HalfCircleOrganizationChart"/>
    <dgm:cxn modelId="{A04DC486-F243-D049-9755-02701C4DCBD1}" type="presParOf" srcId="{C336AB71-FD2E-47EB-A3EF-168AA074C8CE}" destId="{8DDC53BE-263C-4255-9C9E-6A393DFDE272}" srcOrd="0" destOrd="0" presId="urn:microsoft.com/office/officeart/2008/layout/HalfCircleOrganizationChart"/>
    <dgm:cxn modelId="{BA5F54CE-E623-EB4C-8F11-D4E895EC996D}" type="presParOf" srcId="{8DDC53BE-263C-4255-9C9E-6A393DFDE272}" destId="{A52BF3D0-6C29-4291-972D-7F513D598456}" srcOrd="0" destOrd="0" presId="urn:microsoft.com/office/officeart/2008/layout/HalfCircleOrganizationChart"/>
    <dgm:cxn modelId="{CC2AB21F-6856-BE4A-90DF-1F0B9DEB6144}" type="presParOf" srcId="{8DDC53BE-263C-4255-9C9E-6A393DFDE272}" destId="{C60DC522-0DA2-4CFE-A552-1975C2E1483E}" srcOrd="1" destOrd="0" presId="urn:microsoft.com/office/officeart/2008/layout/HalfCircleOrganizationChart"/>
    <dgm:cxn modelId="{2154866D-4292-DE48-9435-2424E63DC01B}" type="presParOf" srcId="{8DDC53BE-263C-4255-9C9E-6A393DFDE272}" destId="{F42D481B-D12A-4976-99CE-1E9417712EA0}" srcOrd="2" destOrd="0" presId="urn:microsoft.com/office/officeart/2008/layout/HalfCircleOrganizationChart"/>
    <dgm:cxn modelId="{61E5A5AA-E109-9B47-ACFD-921FFDAEB50C}" type="presParOf" srcId="{8DDC53BE-263C-4255-9C9E-6A393DFDE272}" destId="{99AE8A3B-99C4-4136-95CF-018453BC0A61}" srcOrd="3" destOrd="0" presId="urn:microsoft.com/office/officeart/2008/layout/HalfCircleOrganizationChart"/>
    <dgm:cxn modelId="{5044D6FF-3E9D-6041-AE01-1003EEAA1863}" type="presParOf" srcId="{C336AB71-FD2E-47EB-A3EF-168AA074C8CE}" destId="{114D7A6C-8264-4C40-83EE-3E29C14B6D4E}" srcOrd="1" destOrd="0" presId="urn:microsoft.com/office/officeart/2008/layout/HalfCircleOrganizationChart"/>
    <dgm:cxn modelId="{76DC9C99-B956-1D40-A144-813833DFA6B3}" type="presParOf" srcId="{C336AB71-FD2E-47EB-A3EF-168AA074C8CE}" destId="{0E1C3F6B-DDC8-4AB0-B1FF-FF7362179721}" srcOrd="2" destOrd="0" presId="urn:microsoft.com/office/officeart/2008/layout/HalfCircleOrganizationChart"/>
    <dgm:cxn modelId="{847439B5-5869-644D-BAD5-558C5A8084F8}" type="presParOf" srcId="{18144ACC-88DE-4085-A551-B75C0D26FF47}" destId="{9E6F031B-2CFF-44F8-BCD5-D3F61722E456}" srcOrd="2" destOrd="0" presId="urn:microsoft.com/office/officeart/2008/layout/HalfCircleOrganizationChart"/>
    <dgm:cxn modelId="{FD53FA94-699E-2D47-B386-5B1DDC347637}" type="presParOf" srcId="{18144ACC-88DE-4085-A551-B75C0D26FF47}" destId="{9049F804-ECC6-4264-B22D-C0161974BA92}" srcOrd="3" destOrd="0" presId="urn:microsoft.com/office/officeart/2008/layout/HalfCircleOrganizationChart"/>
    <dgm:cxn modelId="{70EDC3D5-09F5-A94E-983E-042276BC8E24}" type="presParOf" srcId="{9049F804-ECC6-4264-B22D-C0161974BA92}" destId="{9768F066-E326-48B3-9745-1C3D7BB4542F}" srcOrd="0" destOrd="0" presId="urn:microsoft.com/office/officeart/2008/layout/HalfCircleOrganizationChart"/>
    <dgm:cxn modelId="{D62BC423-5B0B-D745-BC90-9494118D2FE7}" type="presParOf" srcId="{9768F066-E326-48B3-9745-1C3D7BB4542F}" destId="{3B81EEF7-AC84-499A-A9E1-CD4A202D2EF1}" srcOrd="0" destOrd="0" presId="urn:microsoft.com/office/officeart/2008/layout/HalfCircleOrganizationChart"/>
    <dgm:cxn modelId="{9BBAB4C4-C247-A143-8414-B7976D067A64}" type="presParOf" srcId="{9768F066-E326-48B3-9745-1C3D7BB4542F}" destId="{DDA1C262-DCE0-42ED-B742-AE2C40950D3C}" srcOrd="1" destOrd="0" presId="urn:microsoft.com/office/officeart/2008/layout/HalfCircleOrganizationChart"/>
    <dgm:cxn modelId="{C512CD2A-898A-7149-BCE7-2279331F1E37}" type="presParOf" srcId="{9768F066-E326-48B3-9745-1C3D7BB4542F}" destId="{9381553C-10D5-42A5-8C52-FC45DDC1FA18}" srcOrd="2" destOrd="0" presId="urn:microsoft.com/office/officeart/2008/layout/HalfCircleOrganizationChart"/>
    <dgm:cxn modelId="{9F38BB92-E1D1-A64E-AED8-FE9EEF05631D}" type="presParOf" srcId="{9768F066-E326-48B3-9745-1C3D7BB4542F}" destId="{3B62252B-2C57-48FF-8A97-E49AE5680F8B}" srcOrd="3" destOrd="0" presId="urn:microsoft.com/office/officeart/2008/layout/HalfCircleOrganizationChart"/>
    <dgm:cxn modelId="{C0EE6BAA-8814-BA4E-8E37-09D069AC531C}" type="presParOf" srcId="{9049F804-ECC6-4264-B22D-C0161974BA92}" destId="{7ACA5CA0-A021-4FD4-988C-87E37D855848}" srcOrd="1" destOrd="0" presId="urn:microsoft.com/office/officeart/2008/layout/HalfCircleOrganizationChart"/>
    <dgm:cxn modelId="{82919DD2-C0F8-DD4D-9CC1-E5FBFFF860E3}" type="presParOf" srcId="{9049F804-ECC6-4264-B22D-C0161974BA92}" destId="{C92A9278-C898-40D2-823C-BB2710AA1513}" srcOrd="2" destOrd="0" presId="urn:microsoft.com/office/officeart/2008/layout/HalfCircleOrganizationChart"/>
    <dgm:cxn modelId="{4F0F6666-331F-0E46-842A-9A2EBD945E59}" type="presParOf" srcId="{18144ACC-88DE-4085-A551-B75C0D26FF47}" destId="{D14E812B-DC4A-407D-A593-5BFEF2B339F6}" srcOrd="4" destOrd="0" presId="urn:microsoft.com/office/officeart/2008/layout/HalfCircleOrganizationChart"/>
    <dgm:cxn modelId="{4FB7E79C-164D-7140-8217-67220B42625E}" type="presParOf" srcId="{18144ACC-88DE-4085-A551-B75C0D26FF47}" destId="{F18A6035-CA2B-4B1D-9F52-EBFBFB03FE2F}" srcOrd="5" destOrd="0" presId="urn:microsoft.com/office/officeart/2008/layout/HalfCircleOrganizationChart"/>
    <dgm:cxn modelId="{6B0F5C70-F725-704D-9BA8-FD1B3FC16A3F}" type="presParOf" srcId="{F18A6035-CA2B-4B1D-9F52-EBFBFB03FE2F}" destId="{DD7C978D-EC24-44EF-8BC1-9F652059D489}" srcOrd="0" destOrd="0" presId="urn:microsoft.com/office/officeart/2008/layout/HalfCircleOrganizationChart"/>
    <dgm:cxn modelId="{0DF075AC-B465-4C43-856D-E061B87F2744}" type="presParOf" srcId="{DD7C978D-EC24-44EF-8BC1-9F652059D489}" destId="{9E15EA27-7EAC-4A79-A249-9C569BDFDC82}" srcOrd="0" destOrd="0" presId="urn:microsoft.com/office/officeart/2008/layout/HalfCircleOrganizationChart"/>
    <dgm:cxn modelId="{07084E73-190E-5E4E-AFB2-513BC1B12E84}" type="presParOf" srcId="{DD7C978D-EC24-44EF-8BC1-9F652059D489}" destId="{D300B791-11E7-4ADC-B017-9E5C55AC00B2}" srcOrd="1" destOrd="0" presId="urn:microsoft.com/office/officeart/2008/layout/HalfCircleOrganizationChart"/>
    <dgm:cxn modelId="{79653584-3C69-4A46-A2F3-9DF7F46BD38F}" type="presParOf" srcId="{DD7C978D-EC24-44EF-8BC1-9F652059D489}" destId="{C20C0669-B7DC-412E-B8EB-B1C09FFA456A}" srcOrd="2" destOrd="0" presId="urn:microsoft.com/office/officeart/2008/layout/HalfCircleOrganizationChart"/>
    <dgm:cxn modelId="{5718EDD6-FE0A-314A-B42F-19D781303DC3}" type="presParOf" srcId="{DD7C978D-EC24-44EF-8BC1-9F652059D489}" destId="{28554E7F-50A5-4067-A022-CC910A68DE55}" srcOrd="3" destOrd="0" presId="urn:microsoft.com/office/officeart/2008/layout/HalfCircleOrganizationChart"/>
    <dgm:cxn modelId="{C96B0661-00AA-E249-BEAF-5CC1CC262129}" type="presParOf" srcId="{F18A6035-CA2B-4B1D-9F52-EBFBFB03FE2F}" destId="{EDF30570-D2DB-4F0C-9AC9-D2BC339EC02E}" srcOrd="1" destOrd="0" presId="urn:microsoft.com/office/officeart/2008/layout/HalfCircleOrganizationChart"/>
    <dgm:cxn modelId="{9CDDCAC2-2966-114A-8ED4-C115B5450A3C}" type="presParOf" srcId="{F18A6035-CA2B-4B1D-9F52-EBFBFB03FE2F}" destId="{D5E64BCE-EDF9-4A94-A497-772F3D51FC0C}" srcOrd="2" destOrd="0" presId="urn:microsoft.com/office/officeart/2008/layout/HalfCircleOrganizationChart"/>
    <dgm:cxn modelId="{47AE3357-B582-AC40-8E28-04647C5FBF11}" type="presParOf" srcId="{003A6423-1B39-41AE-974D-F0FFFA72A85E}" destId="{BBD71DBA-D889-4E15-9F8C-0C60775BE1CD}" srcOrd="2" destOrd="0" presId="urn:microsoft.com/office/officeart/2008/layout/HalfCircleOrganizationChart"/>
    <dgm:cxn modelId="{80E32588-62F1-0441-85E5-CE120DBCC816}" type="presParOf" srcId="{5D6E5ECF-C98C-4647-AFEA-9B2BF9313B90}" destId="{E3E44673-1178-4803-98A4-50FB2E76BAA0}" srcOrd="2" destOrd="0" presId="urn:microsoft.com/office/officeart/2008/layout/HalfCircleOrganizationChart"/>
    <dgm:cxn modelId="{D8191C58-FC75-0E44-A4CE-5C643A0F4E0A}" type="presParOf" srcId="{65E72F8D-C282-40CD-AE9A-04222BF30E69}" destId="{0EF06322-76A8-4DEA-BD1F-DD1C776BD976}" srcOrd="1" destOrd="0" presId="urn:microsoft.com/office/officeart/2008/layout/HalfCircleOrganizationChart"/>
    <dgm:cxn modelId="{3872D34D-47FF-834E-9075-75A5FBB2D049}" type="presParOf" srcId="{0EF06322-76A8-4DEA-BD1F-DD1C776BD976}" destId="{3CF5EDDD-198E-4BEA-A5A4-B097C3094265}" srcOrd="0" destOrd="0" presId="urn:microsoft.com/office/officeart/2008/layout/HalfCircleOrganizationChart"/>
    <dgm:cxn modelId="{BA00C5E9-0412-5248-82E4-38069B9D6748}" type="presParOf" srcId="{3CF5EDDD-198E-4BEA-A5A4-B097C3094265}" destId="{8A339431-45D0-4677-AAE5-FC70CA2636AB}" srcOrd="0" destOrd="0" presId="urn:microsoft.com/office/officeart/2008/layout/HalfCircleOrganizationChart"/>
    <dgm:cxn modelId="{20EC64BC-E046-6041-A730-740647E764D1}" type="presParOf" srcId="{3CF5EDDD-198E-4BEA-A5A4-B097C3094265}" destId="{234B1622-0B19-4155-A6A1-43CE0F89DB90}" srcOrd="1" destOrd="0" presId="urn:microsoft.com/office/officeart/2008/layout/HalfCircleOrganizationChart"/>
    <dgm:cxn modelId="{599607F8-A133-7E4A-99C7-4DE63D41981C}" type="presParOf" srcId="{3CF5EDDD-198E-4BEA-A5A4-B097C3094265}" destId="{7863FCCD-506A-4540-8B14-C61013AA29AE}" srcOrd="2" destOrd="0" presId="urn:microsoft.com/office/officeart/2008/layout/HalfCircleOrganizationChart"/>
    <dgm:cxn modelId="{62DD4F96-72BD-A34A-AA4F-D6B6AE76BB48}" type="presParOf" srcId="{3CF5EDDD-198E-4BEA-A5A4-B097C3094265}" destId="{A473CAB0-4DE1-41D3-AF9C-7E47D8F4201B}" srcOrd="3" destOrd="0" presId="urn:microsoft.com/office/officeart/2008/layout/HalfCircleOrganizationChart"/>
    <dgm:cxn modelId="{5E919F0A-874F-CE44-8526-EDD32FE78F19}" type="presParOf" srcId="{0EF06322-76A8-4DEA-BD1F-DD1C776BD976}" destId="{D97E326B-B984-4FF9-BE15-C9ED7FD15C36}" srcOrd="1" destOrd="0" presId="urn:microsoft.com/office/officeart/2008/layout/HalfCircleOrganizationChart"/>
    <dgm:cxn modelId="{6D4785EA-65AE-D541-86A8-20764D8A73C6}" type="presParOf" srcId="{0EF06322-76A8-4DEA-BD1F-DD1C776BD976}" destId="{263FE74A-FA89-44C1-B5DD-F2EEF2207241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1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1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4354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50" tIns="45725" rIns="91450" bIns="45725" numCol="1" anchor="t" anchorCtr="0" compatLnSpc="1">
            <a:prstTxWarp prst="textNoShape">
              <a:avLst/>
            </a:prstTxWarp>
          </a:bodyPr>
          <a:lstStyle>
            <a:lvl1pPr defTabSz="465138">
              <a:buClr>
                <a:srgbClr val="000000"/>
              </a:buClr>
              <a:buSzPct val="100000"/>
              <a:buFont typeface="Times New Roman" pitchFamily="18" charset="0"/>
              <a:buNone/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 bwMode="auto">
          <a:xfrm>
            <a:off x="5797550" y="0"/>
            <a:ext cx="44354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50" tIns="45725" rIns="91450" bIns="45725" numCol="1" anchor="t" anchorCtr="0" compatLnSpc="1">
            <a:prstTxWarp prst="textNoShape">
              <a:avLst/>
            </a:prstTxWarp>
          </a:bodyPr>
          <a:lstStyle>
            <a:lvl1pPr algn="r" defTabSz="465138">
              <a:buClr>
                <a:srgbClr val="000000"/>
              </a:buClr>
              <a:buSzPct val="100000"/>
              <a:buFont typeface="Times New Roman" pitchFamily="18" charset="0"/>
              <a:buNone/>
              <a:defRPr sz="1200"/>
            </a:lvl1pPr>
          </a:lstStyle>
          <a:p>
            <a:pPr>
              <a:defRPr/>
            </a:pPr>
            <a:fld id="{05A8295C-BA92-42AA-BAED-EAE092097543}" type="datetimeFigureOut">
              <a:rPr lang="it-IT"/>
              <a:pPr>
                <a:defRPr/>
              </a:pPr>
              <a:t>30/06/2016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 bwMode="auto">
          <a:xfrm>
            <a:off x="0" y="6745288"/>
            <a:ext cx="443547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50" tIns="45725" rIns="91450" bIns="45725" numCol="1" anchor="b" anchorCtr="0" compatLnSpc="1">
            <a:prstTxWarp prst="textNoShape">
              <a:avLst/>
            </a:prstTxWarp>
          </a:bodyPr>
          <a:lstStyle>
            <a:lvl1pPr defTabSz="465138">
              <a:buClr>
                <a:srgbClr val="000000"/>
              </a:buClr>
              <a:buSzPct val="100000"/>
              <a:buFont typeface="Times New Roman" pitchFamily="18" charset="0"/>
              <a:buNone/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 bwMode="auto">
          <a:xfrm>
            <a:off x="5797550" y="6745288"/>
            <a:ext cx="443547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50" tIns="45725" rIns="91450" bIns="45725" numCol="1" anchor="b" anchorCtr="0" compatLnSpc="1">
            <a:prstTxWarp prst="textNoShape">
              <a:avLst/>
            </a:prstTxWarp>
          </a:bodyPr>
          <a:lstStyle>
            <a:lvl1pPr algn="r" defTabSz="465138">
              <a:buClr>
                <a:srgbClr val="000000"/>
              </a:buClr>
              <a:buSzPct val="100000"/>
              <a:buFont typeface="Times New Roman" pitchFamily="18" charset="0"/>
              <a:buNone/>
              <a:defRPr sz="1200"/>
            </a:lvl1pPr>
          </a:lstStyle>
          <a:p>
            <a:pPr>
              <a:defRPr/>
            </a:pPr>
            <a:fld id="{447C1F51-6F7A-404F-9DA0-78A17638146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0"/>
            <a:ext cx="10234613" cy="71024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1450" tIns="45725" rIns="91450" bIns="45725" anchor="ctr"/>
          <a:lstStyle/>
          <a:p>
            <a:pPr defTabSz="465138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 altLang="it-IT" sz="1900"/>
          </a:p>
        </p:txBody>
      </p:sp>
      <p:sp>
        <p:nvSpPr>
          <p:cNvPr id="1741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5273338" y="-9163050"/>
            <a:ext cx="12936538" cy="970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023938" y="3373438"/>
            <a:ext cx="8180387" cy="3194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4863" y="541338"/>
            <a:ext cx="3548062" cy="266065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23938" y="3373438"/>
            <a:ext cx="8186737" cy="3197225"/>
          </a:xfrm>
          <a:noFill/>
        </p:spPr>
        <p:txBody>
          <a:bodyPr wrap="none" lIns="91450" tIns="45725" rIns="91450" bIns="45725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274925" y="-9163050"/>
            <a:ext cx="12941300" cy="970438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23938" y="3373438"/>
            <a:ext cx="8183562" cy="3195637"/>
          </a:xfrm>
          <a:noFill/>
        </p:spPr>
        <p:txBody>
          <a:bodyPr wrap="none" lIns="91450" tIns="45725" rIns="91450" bIns="45725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602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274925" y="-9163050"/>
            <a:ext cx="12941300" cy="970438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23938" y="3373438"/>
            <a:ext cx="8183562" cy="3195637"/>
          </a:xfrm>
          <a:noFill/>
        </p:spPr>
        <p:txBody>
          <a:bodyPr wrap="none" lIns="91450" tIns="45725" rIns="91450" bIns="45725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274925" y="-9163050"/>
            <a:ext cx="12941300" cy="970438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23938" y="3373438"/>
            <a:ext cx="8183562" cy="3195637"/>
          </a:xfrm>
          <a:noFill/>
        </p:spPr>
        <p:txBody>
          <a:bodyPr wrap="none" lIns="91450" tIns="45725" rIns="91450" bIns="45725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274925" y="-9163050"/>
            <a:ext cx="12941300" cy="970438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23938" y="3373438"/>
            <a:ext cx="8183562" cy="3195637"/>
          </a:xfrm>
          <a:noFill/>
        </p:spPr>
        <p:txBody>
          <a:bodyPr wrap="none" lIns="91450" tIns="45725" rIns="91450" bIns="45725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2"/>
          <p:cNvSpPr/>
          <p:nvPr/>
        </p:nvSpPr>
        <p:spPr bwMode="white">
          <a:xfrm>
            <a:off x="2452688" y="4076700"/>
            <a:ext cx="1738312" cy="1570038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Freeform 7"/>
          <p:cNvSpPr>
            <a:spLocks noEditPoints="1"/>
          </p:cNvSpPr>
          <p:nvPr/>
        </p:nvSpPr>
        <p:spPr bwMode="auto">
          <a:xfrm rot="20103791">
            <a:off x="2165025" y="1454683"/>
            <a:ext cx="1109245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a:blipFill>
          <a:ln>
            <a:noFill/>
          </a:ln>
        </p:spPr>
        <p:txBody>
          <a:bodyPr lIns="68580" tIns="34290" rIns="68580" bIns="34290"/>
          <a:lstStyle/>
          <a:p>
            <a:pPr eaLnBrk="0" hangingPunct="0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7"/>
          <p:cNvSpPr>
            <a:spLocks noEditPoints="1"/>
          </p:cNvSpPr>
          <p:nvPr/>
        </p:nvSpPr>
        <p:spPr bwMode="auto">
          <a:xfrm rot="20103791">
            <a:off x="2165350" y="1454150"/>
            <a:ext cx="1109663" cy="143510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0" hangingPunct="0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43"/>
          <p:cNvGrpSpPr>
            <a:grpSpLocks/>
          </p:cNvGrpSpPr>
          <p:nvPr/>
        </p:nvGrpSpPr>
        <p:grpSpPr bwMode="auto">
          <a:xfrm rot="20973962" flipH="1">
            <a:off x="2289175" y="2992438"/>
            <a:ext cx="858838" cy="2257425"/>
            <a:chOff x="476031" y="3849940"/>
            <a:chExt cx="1102141" cy="2198698"/>
          </a:xfrm>
        </p:grpSpPr>
        <p:sp>
          <p:nvSpPr>
            <p:cNvPr id="8" name="Heart 31"/>
            <p:cNvSpPr/>
            <p:nvPr/>
          </p:nvSpPr>
          <p:spPr bwMode="ltGray">
            <a:xfrm rot="20624671">
              <a:off x="485762" y="3841407"/>
              <a:ext cx="839338" cy="470045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 bwMode="ltGray">
            <a:xfrm rot="20624671">
              <a:off x="1138564" y="4073611"/>
              <a:ext cx="59079" cy="1974498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10" name="Heart 31"/>
            <p:cNvSpPr/>
            <p:nvPr/>
          </p:nvSpPr>
          <p:spPr bwMode="ltGray">
            <a:xfrm rot="20392545">
              <a:off x="600307" y="4364804"/>
              <a:ext cx="837301" cy="470045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11" name="Heart 31"/>
            <p:cNvSpPr/>
            <p:nvPr/>
          </p:nvSpPr>
          <p:spPr bwMode="ltGray">
            <a:xfrm rot="20416099">
              <a:off x="748565" y="4839183"/>
              <a:ext cx="839338" cy="470045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12" name="Freeform 32"/>
          <p:cNvSpPr/>
          <p:nvPr/>
        </p:nvSpPr>
        <p:spPr bwMode="white">
          <a:xfrm rot="20947308">
            <a:off x="-207963" y="1846263"/>
            <a:ext cx="2317751" cy="3179762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3" name="Freeform 22"/>
          <p:cNvSpPr>
            <a:spLocks/>
          </p:cNvSpPr>
          <p:nvPr/>
        </p:nvSpPr>
        <p:spPr bwMode="auto">
          <a:xfrm rot="20944497">
            <a:off x="925513" y="4449763"/>
            <a:ext cx="152400" cy="965200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68580" tIns="34290" rIns="68580" bIns="34290"/>
          <a:lstStyle/>
          <a:p>
            <a:pPr eaLnBrk="0" hangingPunct="0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44"/>
          <p:cNvSpPr/>
          <p:nvPr/>
        </p:nvSpPr>
        <p:spPr>
          <a:xfrm>
            <a:off x="8188325" y="5035550"/>
            <a:ext cx="109538" cy="642938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prstClr val="white"/>
              </a:solidFill>
              <a:latin typeface="Cambria"/>
              <a:cs typeface="Arial" panose="020B0604020202020204" pitchFamily="34" charset="0"/>
            </a:endParaRPr>
          </a:p>
        </p:txBody>
      </p:sp>
      <p:sp>
        <p:nvSpPr>
          <p:cNvPr id="15" name="Freeform 5"/>
          <p:cNvSpPr>
            <a:spLocks noEditPoints="1"/>
          </p:cNvSpPr>
          <p:nvPr/>
        </p:nvSpPr>
        <p:spPr bwMode="auto">
          <a:xfrm rot="631506">
            <a:off x="8027070" y="4358775"/>
            <a:ext cx="649060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a:blipFill>
          <a:ln>
            <a:noFill/>
          </a:ln>
        </p:spPr>
        <p:txBody>
          <a:bodyPr lIns="68580" tIns="34290" rIns="68580" bIns="34290"/>
          <a:lstStyle/>
          <a:p>
            <a:pPr eaLnBrk="0" hangingPunct="0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5"/>
          <p:cNvSpPr>
            <a:spLocks noEditPoints="1"/>
          </p:cNvSpPr>
          <p:nvPr/>
        </p:nvSpPr>
        <p:spPr bwMode="auto">
          <a:xfrm rot="631506">
            <a:off x="8026400" y="4359275"/>
            <a:ext cx="649288" cy="708025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0" hangingPunct="0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22"/>
          <p:cNvSpPr>
            <a:spLocks/>
          </p:cNvSpPr>
          <p:nvPr/>
        </p:nvSpPr>
        <p:spPr bwMode="auto">
          <a:xfrm rot="315225" flipH="1">
            <a:off x="7637463" y="4697413"/>
            <a:ext cx="144462" cy="113823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68580" tIns="34290" rIns="68580" bIns="34290"/>
          <a:lstStyle/>
          <a:p>
            <a:pPr eaLnBrk="0" hangingPunct="0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7"/>
          <p:cNvSpPr/>
          <p:nvPr/>
        </p:nvSpPr>
        <p:spPr>
          <a:xfrm>
            <a:off x="1000125" y="5145088"/>
            <a:ext cx="4630738" cy="105886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prstClr val="white"/>
              </a:solidFill>
              <a:latin typeface="Cambria"/>
              <a:cs typeface="Arial" panose="020B0604020202020204" pitchFamily="34" charset="0"/>
            </a:endParaRPr>
          </a:p>
        </p:txBody>
      </p:sp>
      <p:sp>
        <p:nvSpPr>
          <p:cNvPr id="19" name="Freeform 34"/>
          <p:cNvSpPr/>
          <p:nvPr/>
        </p:nvSpPr>
        <p:spPr>
          <a:xfrm>
            <a:off x="-8247" y="5318753"/>
            <a:ext cx="3599719" cy="1548981"/>
          </a:xfrm>
          <a:custGeom>
            <a:avLst/>
            <a:gdLst>
              <a:gd name="connsiteX0" fmla="*/ 238164 w 4799625"/>
              <a:gd name="connsiteY0" fmla="*/ 977 h 1548981"/>
              <a:gd name="connsiteX1" fmla="*/ 4799625 w 4799625"/>
              <a:gd name="connsiteY1" fmla="*/ 894321 h 1548981"/>
              <a:gd name="connsiteX2" fmla="*/ 2666651 w 4799625"/>
              <a:gd name="connsiteY2" fmla="*/ 1424464 h 1548981"/>
              <a:gd name="connsiteX3" fmla="*/ 2403068 w 4799625"/>
              <a:gd name="connsiteY3" fmla="*/ 1548981 h 1548981"/>
              <a:gd name="connsiteX4" fmla="*/ 0 w 4799625"/>
              <a:gd name="connsiteY4" fmla="*/ 1548981 h 1548981"/>
              <a:gd name="connsiteX5" fmla="*/ 0 w 4799625"/>
              <a:gd name="connsiteY5" fmla="*/ 10991 h 1548981"/>
              <a:gd name="connsiteX6" fmla="*/ 97462 w 4799625"/>
              <a:gd name="connsiteY6" fmla="*/ 5213 h 1548981"/>
              <a:gd name="connsiteX7" fmla="*/ 238164 w 4799625"/>
              <a:gd name="connsiteY7" fmla="*/ 977 h 154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548981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629055" y="822137"/>
                  <a:pt x="3489081" y="1079087"/>
                  <a:pt x="2666651" y="1424464"/>
                </a:cubicBezTo>
                <a:lnTo>
                  <a:pt x="2403068" y="1548981"/>
                </a:lnTo>
                <a:lnTo>
                  <a:pt x="0" y="1548981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4" cstate="print">
              <a:extLst/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prstClr val="white"/>
              </a:solidFill>
              <a:latin typeface="Cambria"/>
              <a:cs typeface="Arial" panose="020B0604020202020204" pitchFamily="34" charset="0"/>
            </a:endParaRPr>
          </a:p>
        </p:txBody>
      </p:sp>
      <p:sp>
        <p:nvSpPr>
          <p:cNvPr id="20" name="Freeform 35"/>
          <p:cNvSpPr/>
          <p:nvPr/>
        </p:nvSpPr>
        <p:spPr>
          <a:xfrm>
            <a:off x="-7938" y="6002338"/>
            <a:ext cx="3914776" cy="865187"/>
          </a:xfrm>
          <a:custGeom>
            <a:avLst/>
            <a:gdLst>
              <a:gd name="connsiteX0" fmla="*/ 3789102 w 5219925"/>
              <a:gd name="connsiteY0" fmla="*/ 158 h 865730"/>
              <a:gd name="connsiteX1" fmla="*/ 5219925 w 5219925"/>
              <a:gd name="connsiteY1" fmla="*/ 86096 h 865730"/>
              <a:gd name="connsiteX2" fmla="*/ 2113082 w 5219925"/>
              <a:gd name="connsiteY2" fmla="*/ 854650 h 865730"/>
              <a:gd name="connsiteX3" fmla="*/ 2079317 w 5219925"/>
              <a:gd name="connsiteY3" fmla="*/ 865730 h 865730"/>
              <a:gd name="connsiteX4" fmla="*/ 0 w 5219925"/>
              <a:gd name="connsiteY4" fmla="*/ 865730 h 865730"/>
              <a:gd name="connsiteX5" fmla="*/ 0 w 5219925"/>
              <a:gd name="connsiteY5" fmla="*/ 419996 h 865730"/>
              <a:gd name="connsiteX6" fmla="*/ 102049 w 5219925"/>
              <a:gd name="connsiteY6" fmla="*/ 395590 h 865730"/>
              <a:gd name="connsiteX7" fmla="*/ 3789102 w 5219925"/>
              <a:gd name="connsiteY7" fmla="*/ 158 h 86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9925" h="865730">
                <a:moveTo>
                  <a:pt x="3789102" y="158"/>
                </a:moveTo>
                <a:cubicBezTo>
                  <a:pt x="4301489" y="-2262"/>
                  <a:pt x="4792852" y="22837"/>
                  <a:pt x="5219925" y="86096"/>
                </a:cubicBezTo>
                <a:cubicBezTo>
                  <a:pt x="4181461" y="186674"/>
                  <a:pt x="2698071" y="663036"/>
                  <a:pt x="2113082" y="854650"/>
                </a:cubicBezTo>
                <a:lnTo>
                  <a:pt x="2079317" y="865730"/>
                </a:lnTo>
                <a:lnTo>
                  <a:pt x="0" y="865730"/>
                </a:lnTo>
                <a:lnTo>
                  <a:pt x="0" y="419996"/>
                </a:lnTo>
                <a:lnTo>
                  <a:pt x="102049" y="395590"/>
                </a:lnTo>
                <a:cubicBezTo>
                  <a:pt x="954201" y="202479"/>
                  <a:pt x="2444085" y="6509"/>
                  <a:pt x="378910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prstClr val="white"/>
              </a:solidFill>
              <a:latin typeface="Cambria"/>
              <a:cs typeface="Arial" panose="020B0604020202020204" pitchFamily="34" charset="0"/>
            </a:endParaRPr>
          </a:p>
        </p:txBody>
      </p:sp>
      <p:sp>
        <p:nvSpPr>
          <p:cNvPr id="21" name="Freeform 10"/>
          <p:cNvSpPr/>
          <p:nvPr/>
        </p:nvSpPr>
        <p:spPr>
          <a:xfrm>
            <a:off x="6597650" y="5646738"/>
            <a:ext cx="2341563" cy="688975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prstClr val="white"/>
              </a:solidFill>
              <a:latin typeface="Cambria"/>
              <a:cs typeface="Arial" panose="020B0604020202020204" pitchFamily="34" charset="0"/>
            </a:endParaRPr>
          </a:p>
        </p:txBody>
      </p:sp>
      <p:sp>
        <p:nvSpPr>
          <p:cNvPr id="22" name="Freeform 36"/>
          <p:cNvSpPr/>
          <p:nvPr/>
        </p:nvSpPr>
        <p:spPr>
          <a:xfrm>
            <a:off x="1528727" y="5657790"/>
            <a:ext cx="7612892" cy="1209945"/>
          </a:xfrm>
          <a:custGeom>
            <a:avLst/>
            <a:gdLst>
              <a:gd name="connsiteX0" fmla="*/ 10150522 w 10150522"/>
              <a:gd name="connsiteY0" fmla="*/ 0 h 1209945"/>
              <a:gd name="connsiteX1" fmla="*/ 10147833 w 10150522"/>
              <a:gd name="connsiteY1" fmla="*/ 1064685 h 1209945"/>
              <a:gd name="connsiteX2" fmla="*/ 10147544 w 10150522"/>
              <a:gd name="connsiteY2" fmla="*/ 1209945 h 1209945"/>
              <a:gd name="connsiteX3" fmla="*/ 0 w 10150522"/>
              <a:gd name="connsiteY3" fmla="*/ 1209945 h 1209945"/>
              <a:gd name="connsiteX4" fmla="*/ 217545 w 10150522"/>
              <a:gd name="connsiteY4" fmla="*/ 1110460 h 1209945"/>
              <a:gd name="connsiteX5" fmla="*/ 8710955 w 10150522"/>
              <a:gd name="connsiteY5" fmla="*/ 385979 h 1209945"/>
              <a:gd name="connsiteX6" fmla="*/ 10150522 w 10150522"/>
              <a:gd name="connsiteY6" fmla="*/ 0 h 120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50522" h="1209945">
                <a:moveTo>
                  <a:pt x="10150522" y="0"/>
                </a:moveTo>
                <a:cubicBezTo>
                  <a:pt x="10149764" y="423249"/>
                  <a:pt x="10148674" y="682449"/>
                  <a:pt x="10147833" y="1064685"/>
                </a:cubicBezTo>
                <a:lnTo>
                  <a:pt x="10147544" y="1209945"/>
                </a:lnTo>
                <a:lnTo>
                  <a:pt x="0" y="1209945"/>
                </a:lnTo>
                <a:lnTo>
                  <a:pt x="217545" y="1110460"/>
                </a:lnTo>
                <a:cubicBezTo>
                  <a:pt x="3456572" y="-301784"/>
                  <a:pt x="7514042" y="14183"/>
                  <a:pt x="8710955" y="385979"/>
                </a:cubicBezTo>
                <a:cubicBezTo>
                  <a:pt x="9373338" y="-40497"/>
                  <a:pt x="9892327" y="8628"/>
                  <a:pt x="10150522" y="0"/>
                </a:cubicBezTo>
                <a:close/>
              </a:path>
            </a:pathLst>
          </a:custGeom>
          <a:blipFill dpi="0" rotWithShape="1">
            <a:blip r:embed="rId4" cstate="print">
              <a:extLst/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prstClr val="white"/>
              </a:solidFill>
              <a:latin typeface="Cambria"/>
              <a:cs typeface="Arial" panose="020B0604020202020204" pitchFamily="34" charset="0"/>
            </a:endParaRPr>
          </a:p>
        </p:txBody>
      </p:sp>
      <p:sp>
        <p:nvSpPr>
          <p:cNvPr id="23" name="Freeform 13"/>
          <p:cNvSpPr/>
          <p:nvPr/>
        </p:nvSpPr>
        <p:spPr bwMode="ltGray">
          <a:xfrm>
            <a:off x="1260475" y="4241800"/>
            <a:ext cx="90488" cy="1063625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4" name="Freeform 40"/>
          <p:cNvSpPr/>
          <p:nvPr/>
        </p:nvSpPr>
        <p:spPr bwMode="ltGray">
          <a:xfrm rot="349720" flipH="1">
            <a:off x="7343775" y="5497513"/>
            <a:ext cx="9525" cy="206375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5" name="Heart 31"/>
          <p:cNvSpPr/>
          <p:nvPr/>
        </p:nvSpPr>
        <p:spPr>
          <a:xfrm rot="558292" flipH="1">
            <a:off x="7188200" y="5257800"/>
            <a:ext cx="358775" cy="26828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6" name="Freeform 5"/>
          <p:cNvSpPr>
            <a:spLocks noEditPoints="1"/>
          </p:cNvSpPr>
          <p:nvPr/>
        </p:nvSpPr>
        <p:spPr bwMode="auto">
          <a:xfrm>
            <a:off x="869165" y="3347854"/>
            <a:ext cx="868058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a:blipFill>
          <a:ln>
            <a:noFill/>
          </a:ln>
        </p:spPr>
        <p:txBody>
          <a:bodyPr lIns="68580" tIns="34290" rIns="68580" bIns="34290"/>
          <a:lstStyle/>
          <a:p>
            <a:pPr eaLnBrk="0" hangingPunct="0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5"/>
          <p:cNvSpPr>
            <a:spLocks noEditPoints="1"/>
          </p:cNvSpPr>
          <p:nvPr/>
        </p:nvSpPr>
        <p:spPr bwMode="auto">
          <a:xfrm>
            <a:off x="869950" y="3348038"/>
            <a:ext cx="866775" cy="94773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0" hangingPunct="0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Heart 4"/>
          <p:cNvSpPr/>
          <p:nvPr/>
        </p:nvSpPr>
        <p:spPr>
          <a:xfrm rot="15055303">
            <a:off x="8279606" y="5384007"/>
            <a:ext cx="125413" cy="152400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9" name="Heart 4"/>
          <p:cNvSpPr/>
          <p:nvPr/>
        </p:nvSpPr>
        <p:spPr>
          <a:xfrm rot="7354892" flipH="1">
            <a:off x="8071644" y="5393531"/>
            <a:ext cx="127000" cy="153988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0" name="Freeform 6"/>
          <p:cNvSpPr/>
          <p:nvPr/>
        </p:nvSpPr>
        <p:spPr>
          <a:xfrm>
            <a:off x="8180388" y="5486400"/>
            <a:ext cx="44450" cy="74613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1" name="Freeform 41"/>
          <p:cNvSpPr/>
          <p:nvPr/>
        </p:nvSpPr>
        <p:spPr>
          <a:xfrm rot="944818" flipH="1">
            <a:off x="8235950" y="5470525"/>
            <a:ext cx="44450" cy="73025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4750" y="990600"/>
            <a:ext cx="4800600" cy="2425716"/>
          </a:xfrm>
        </p:spPr>
        <p:txBody>
          <a:bodyPr/>
          <a:lstStyle>
            <a:lvl1pPr algn="l">
              <a:lnSpc>
                <a:spcPct val="80000"/>
              </a:lnSpc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4750" y="3601751"/>
            <a:ext cx="4800600" cy="750123"/>
          </a:xfrm>
        </p:spPr>
        <p:txBody>
          <a:bodyPr/>
          <a:lstStyle>
            <a:lvl1pPr marL="0" indent="0" algn="l">
              <a:spcBef>
                <a:spcPts val="45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3429000" cy="685800"/>
          </a:xfrm>
        </p:spPr>
        <p:txBody>
          <a:bodyPr anchor="ctr"/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667000"/>
            <a:ext cx="3429000" cy="327660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905000"/>
            <a:ext cx="3429000" cy="685800"/>
          </a:xfrm>
        </p:spPr>
        <p:txBody>
          <a:bodyPr anchor="ctr"/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667000"/>
            <a:ext cx="3429000" cy="327660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ERASMUS + VET Strategic Partnership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C9FE5-FE50-4F94-8A12-73D42C9634E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ERASMUS + VET Strategic Partnership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4EEC0-29D7-4183-A93E-98C34D448A3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ERASMUS + VET Strategic Partnership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7DE5C-2185-4D7F-B657-9F84AFD094D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/>
          <p:nvPr/>
        </p:nvSpPr>
        <p:spPr>
          <a:xfrm>
            <a:off x="7861300" y="4432300"/>
            <a:ext cx="1282700" cy="1966913"/>
          </a:xfrm>
          <a:custGeom>
            <a:avLst/>
            <a:gdLst>
              <a:gd name="connsiteX0" fmla="*/ 864254 w 1710402"/>
              <a:gd name="connsiteY0" fmla="*/ 239 h 1967208"/>
              <a:gd name="connsiteX1" fmla="*/ 1290650 w 1710402"/>
              <a:gd name="connsiteY1" fmla="*/ 251125 h 1967208"/>
              <a:gd name="connsiteX2" fmla="*/ 1632345 w 1710402"/>
              <a:gd name="connsiteY2" fmla="*/ 102925 h 1967208"/>
              <a:gd name="connsiteX3" fmla="*/ 1710402 w 1710402"/>
              <a:gd name="connsiteY3" fmla="*/ 89867 h 1967208"/>
              <a:gd name="connsiteX4" fmla="*/ 1710402 w 1710402"/>
              <a:gd name="connsiteY4" fmla="*/ 1949040 h 1967208"/>
              <a:gd name="connsiteX5" fmla="*/ 1639461 w 1710402"/>
              <a:gd name="connsiteY5" fmla="*/ 1961691 h 1967208"/>
              <a:gd name="connsiteX6" fmla="*/ 1041765 w 1710402"/>
              <a:gd name="connsiteY6" fmla="*/ 1652740 h 1967208"/>
              <a:gd name="connsiteX7" fmla="*/ 321309 w 1710402"/>
              <a:gd name="connsiteY7" fmla="*/ 761994 h 1967208"/>
              <a:gd name="connsiteX8" fmla="*/ 864254 w 1710402"/>
              <a:gd name="connsiteY8" fmla="*/ 239 h 196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0402" h="1967208">
                <a:moveTo>
                  <a:pt x="864254" y="239"/>
                </a:moveTo>
                <a:cubicBezTo>
                  <a:pt x="1045722" y="-4719"/>
                  <a:pt x="1214238" y="66918"/>
                  <a:pt x="1290650" y="251125"/>
                </a:cubicBezTo>
                <a:cubicBezTo>
                  <a:pt x="1406496" y="176214"/>
                  <a:pt x="1521805" y="128397"/>
                  <a:pt x="1632345" y="102925"/>
                </a:cubicBezTo>
                <a:lnTo>
                  <a:pt x="1710402" y="89867"/>
                </a:lnTo>
                <a:lnTo>
                  <a:pt x="1710402" y="1949040"/>
                </a:lnTo>
                <a:lnTo>
                  <a:pt x="1639461" y="1961691"/>
                </a:lnTo>
                <a:cubicBezTo>
                  <a:pt x="1410180" y="1990301"/>
                  <a:pt x="1159658" y="1910631"/>
                  <a:pt x="1041765" y="1652740"/>
                </a:cubicBezTo>
                <a:cubicBezTo>
                  <a:pt x="343141" y="2181075"/>
                  <a:pt x="-460277" y="1203001"/>
                  <a:pt x="321309" y="761994"/>
                </a:cubicBezTo>
                <a:cubicBezTo>
                  <a:pt x="3107" y="392760"/>
                  <a:pt x="465025" y="11144"/>
                  <a:pt x="864254" y="2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" name="Freeform 12"/>
          <p:cNvSpPr/>
          <p:nvPr/>
        </p:nvSpPr>
        <p:spPr>
          <a:xfrm>
            <a:off x="6389688" y="5821363"/>
            <a:ext cx="1322387" cy="1036637"/>
          </a:xfrm>
          <a:custGeom>
            <a:avLst/>
            <a:gdLst>
              <a:gd name="connsiteX0" fmla="*/ 524938 w 1762631"/>
              <a:gd name="connsiteY0" fmla="*/ 145 h 1036469"/>
              <a:gd name="connsiteX1" fmla="*/ 783926 w 1762631"/>
              <a:gd name="connsiteY1" fmla="*/ 152531 h 1036469"/>
              <a:gd name="connsiteX2" fmla="*/ 1492037 w 1762631"/>
              <a:gd name="connsiteY2" fmla="*/ 391220 h 1036469"/>
              <a:gd name="connsiteX3" fmla="*/ 1641126 w 1762631"/>
              <a:gd name="connsiteY3" fmla="*/ 998749 h 1036469"/>
              <a:gd name="connsiteX4" fmla="*/ 1591828 w 1762631"/>
              <a:gd name="connsiteY4" fmla="*/ 1036469 h 1036469"/>
              <a:gd name="connsiteX5" fmla="*/ 654282 w 1762631"/>
              <a:gd name="connsiteY5" fmla="*/ 1036469 h 1036469"/>
              <a:gd name="connsiteX6" fmla="*/ 632756 w 1762631"/>
              <a:gd name="connsiteY6" fmla="*/ 1003856 h 1036469"/>
              <a:gd name="connsiteX7" fmla="*/ 580274 w 1762631"/>
              <a:gd name="connsiteY7" fmla="*/ 1036469 h 1036469"/>
              <a:gd name="connsiteX8" fmla="*/ 171579 w 1762631"/>
              <a:gd name="connsiteY8" fmla="*/ 1036469 h 1036469"/>
              <a:gd name="connsiteX9" fmla="*/ 125213 w 1762631"/>
              <a:gd name="connsiteY9" fmla="*/ 1003584 h 1036469"/>
              <a:gd name="connsiteX10" fmla="*/ 195159 w 1762631"/>
              <a:gd name="connsiteY10" fmla="*/ 462827 h 1036469"/>
              <a:gd name="connsiteX11" fmla="*/ 524938 w 1762631"/>
              <a:gd name="connsiteY11" fmla="*/ 145 h 10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2631" h="1036469">
                <a:moveTo>
                  <a:pt x="524938" y="145"/>
                </a:moveTo>
                <a:cubicBezTo>
                  <a:pt x="635160" y="-2866"/>
                  <a:pt x="737514" y="40645"/>
                  <a:pt x="783926" y="152531"/>
                </a:cubicBezTo>
                <a:cubicBezTo>
                  <a:pt x="1159198" y="-90137"/>
                  <a:pt x="1525189" y="135292"/>
                  <a:pt x="1492037" y="391220"/>
                </a:cubicBezTo>
                <a:cubicBezTo>
                  <a:pt x="1808383" y="406718"/>
                  <a:pt x="1832656" y="815199"/>
                  <a:pt x="1641126" y="998749"/>
                </a:cubicBezTo>
                <a:lnTo>
                  <a:pt x="1591828" y="1036469"/>
                </a:lnTo>
                <a:lnTo>
                  <a:pt x="654282" y="1036469"/>
                </a:lnTo>
                <a:lnTo>
                  <a:pt x="632756" y="1003856"/>
                </a:lnTo>
                <a:lnTo>
                  <a:pt x="580274" y="1036469"/>
                </a:lnTo>
                <a:lnTo>
                  <a:pt x="171579" y="1036469"/>
                </a:lnTo>
                <a:lnTo>
                  <a:pt x="125213" y="1003584"/>
                </a:lnTo>
                <a:cubicBezTo>
                  <a:pt x="-34299" y="867387"/>
                  <a:pt x="-71874" y="613499"/>
                  <a:pt x="195159" y="462827"/>
                </a:cubicBezTo>
                <a:cubicBezTo>
                  <a:pt x="1887" y="238558"/>
                  <a:pt x="282450" y="6769"/>
                  <a:pt x="524938" y="1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" name="Freeform 13"/>
          <p:cNvSpPr/>
          <p:nvPr/>
        </p:nvSpPr>
        <p:spPr>
          <a:xfrm>
            <a:off x="1143" y="6194218"/>
            <a:ext cx="9141714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" cstate="print">
              <a:extLst/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2152" y="1524000"/>
            <a:ext cx="2743200" cy="1828800"/>
          </a:xfrm>
        </p:spPr>
        <p:txBody>
          <a:bodyPr/>
          <a:lstStyle>
            <a:lvl1pPr>
              <a:defRPr sz="255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1"/>
            <a:ext cx="4743450" cy="5191125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72229" y="3429001"/>
            <a:ext cx="2741931" cy="1828800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ERASMUS + VET Strategic Partnership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CC45A-663E-4D44-8001-AB290019D46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ERASMUS + VET Strategic Partnership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62B44-7D31-4FB4-8531-8A3E05B2395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81000"/>
            <a:ext cx="1200150" cy="5562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5886450" cy="55626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ERASMUS + VET Strategic Partnership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97D0B-87D5-4B15-867E-7D9E36DE57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1"/>
          <p:cNvSpPr/>
          <p:nvPr/>
        </p:nvSpPr>
        <p:spPr bwMode="white">
          <a:xfrm rot="20947308">
            <a:off x="-207963" y="2078038"/>
            <a:ext cx="2317751" cy="3179762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" name="Freeform 22"/>
          <p:cNvSpPr>
            <a:spLocks/>
          </p:cNvSpPr>
          <p:nvPr/>
        </p:nvSpPr>
        <p:spPr bwMode="auto">
          <a:xfrm rot="20944497">
            <a:off x="368300" y="5011738"/>
            <a:ext cx="152400" cy="965200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68580" tIns="34290" rIns="68580" bIns="34290"/>
          <a:lstStyle/>
          <a:p>
            <a:pPr eaLnBrk="0" hangingPunct="0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58"/>
          <p:cNvSpPr/>
          <p:nvPr/>
        </p:nvSpPr>
        <p:spPr bwMode="ltGray">
          <a:xfrm>
            <a:off x="703263" y="4784725"/>
            <a:ext cx="90487" cy="1063625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311953" y="3909620"/>
            <a:ext cx="868058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a:blipFill>
          <a:ln>
            <a:noFill/>
          </a:ln>
        </p:spPr>
        <p:txBody>
          <a:bodyPr lIns="68580" tIns="34290" rIns="68580" bIns="34290"/>
          <a:lstStyle/>
          <a:p>
            <a:pPr eaLnBrk="0" hangingPunct="0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5"/>
          <p:cNvSpPr>
            <a:spLocks noEditPoints="1"/>
          </p:cNvSpPr>
          <p:nvPr/>
        </p:nvSpPr>
        <p:spPr bwMode="auto">
          <a:xfrm>
            <a:off x="312738" y="3910013"/>
            <a:ext cx="866775" cy="946150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0" hangingPunct="0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33"/>
          <p:cNvSpPr/>
          <p:nvPr/>
        </p:nvSpPr>
        <p:spPr bwMode="white">
          <a:xfrm>
            <a:off x="3360738" y="4749800"/>
            <a:ext cx="1736725" cy="1570038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1" name="Freeform 45"/>
          <p:cNvSpPr/>
          <p:nvPr/>
        </p:nvSpPr>
        <p:spPr>
          <a:xfrm>
            <a:off x="8188325" y="5521325"/>
            <a:ext cx="109538" cy="642938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prstClr val="white"/>
              </a:solidFill>
              <a:latin typeface="Cambria"/>
              <a:cs typeface="Arial" panose="020B0604020202020204" pitchFamily="34" charset="0"/>
            </a:endParaRPr>
          </a:p>
        </p:txBody>
      </p:sp>
      <p:sp>
        <p:nvSpPr>
          <p:cNvPr id="12" name="Freeform 5"/>
          <p:cNvSpPr>
            <a:spLocks noEditPoints="1"/>
          </p:cNvSpPr>
          <p:nvPr/>
        </p:nvSpPr>
        <p:spPr bwMode="auto">
          <a:xfrm rot="631506">
            <a:off x="8027070" y="4844341"/>
            <a:ext cx="649060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a:blipFill>
          <a:ln>
            <a:noFill/>
          </a:ln>
        </p:spPr>
        <p:txBody>
          <a:bodyPr lIns="68580" tIns="34290" rIns="68580" bIns="34290"/>
          <a:lstStyle/>
          <a:p>
            <a:pPr eaLnBrk="0" hangingPunct="0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5"/>
          <p:cNvSpPr>
            <a:spLocks noEditPoints="1"/>
          </p:cNvSpPr>
          <p:nvPr/>
        </p:nvSpPr>
        <p:spPr bwMode="auto">
          <a:xfrm rot="631506">
            <a:off x="8026400" y="4845050"/>
            <a:ext cx="649288" cy="708025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0" hangingPunct="0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22"/>
          <p:cNvSpPr>
            <a:spLocks/>
          </p:cNvSpPr>
          <p:nvPr/>
        </p:nvSpPr>
        <p:spPr bwMode="auto">
          <a:xfrm rot="315225" flipH="1">
            <a:off x="7637463" y="5183188"/>
            <a:ext cx="144462" cy="113823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68580" tIns="34290" rIns="68580" bIns="34290"/>
          <a:lstStyle/>
          <a:p>
            <a:pPr eaLnBrk="0" hangingPunct="0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53"/>
          <p:cNvSpPr/>
          <p:nvPr/>
        </p:nvSpPr>
        <p:spPr>
          <a:xfrm>
            <a:off x="1000125" y="5783263"/>
            <a:ext cx="4630738" cy="105886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prstClr val="white"/>
              </a:solidFill>
              <a:latin typeface="Cambria"/>
              <a:cs typeface="Arial" panose="020B0604020202020204" pitchFamily="34" charset="0"/>
            </a:endParaRPr>
          </a:p>
        </p:txBody>
      </p:sp>
      <p:sp>
        <p:nvSpPr>
          <p:cNvPr id="16" name="Freeform 76"/>
          <p:cNvSpPr/>
          <p:nvPr/>
        </p:nvSpPr>
        <p:spPr>
          <a:xfrm>
            <a:off x="-8247" y="5804318"/>
            <a:ext cx="3599719" cy="1053682"/>
          </a:xfrm>
          <a:custGeom>
            <a:avLst/>
            <a:gdLst>
              <a:gd name="connsiteX0" fmla="*/ 238164 w 4799625"/>
              <a:gd name="connsiteY0" fmla="*/ 977 h 1053682"/>
              <a:gd name="connsiteX1" fmla="*/ 4799625 w 4799625"/>
              <a:gd name="connsiteY1" fmla="*/ 894321 h 1053682"/>
              <a:gd name="connsiteX2" fmla="*/ 3977586 w 4799625"/>
              <a:gd name="connsiteY2" fmla="*/ 1002807 h 1053682"/>
              <a:gd name="connsiteX3" fmla="*/ 3781936 w 4799625"/>
              <a:gd name="connsiteY3" fmla="*/ 1053682 h 1053682"/>
              <a:gd name="connsiteX4" fmla="*/ 0 w 4799625"/>
              <a:gd name="connsiteY4" fmla="*/ 1053682 h 1053682"/>
              <a:gd name="connsiteX5" fmla="*/ 0 w 4799625"/>
              <a:gd name="connsiteY5" fmla="*/ 10991 h 1053682"/>
              <a:gd name="connsiteX6" fmla="*/ 97462 w 4799625"/>
              <a:gd name="connsiteY6" fmla="*/ 5213 h 1053682"/>
              <a:gd name="connsiteX7" fmla="*/ 238164 w 4799625"/>
              <a:gd name="connsiteY7" fmla="*/ 977 h 105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053682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714340" y="858229"/>
                  <a:pt x="4386704" y="904421"/>
                  <a:pt x="3977586" y="1002807"/>
                </a:cubicBezTo>
                <a:lnTo>
                  <a:pt x="3781936" y="1053682"/>
                </a:lnTo>
                <a:lnTo>
                  <a:pt x="0" y="1053682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4" cstate="print">
              <a:extLst/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prstClr val="white"/>
              </a:solidFill>
              <a:latin typeface="Cambria"/>
              <a:cs typeface="Arial" panose="020B0604020202020204" pitchFamily="34" charset="0"/>
            </a:endParaRPr>
          </a:p>
        </p:txBody>
      </p:sp>
      <p:sp>
        <p:nvSpPr>
          <p:cNvPr id="17" name="Freeform 77"/>
          <p:cNvSpPr/>
          <p:nvPr/>
        </p:nvSpPr>
        <p:spPr>
          <a:xfrm>
            <a:off x="158750" y="6488113"/>
            <a:ext cx="3748088" cy="369887"/>
          </a:xfrm>
          <a:custGeom>
            <a:avLst/>
            <a:gdLst>
              <a:gd name="connsiteX0" fmla="*/ 3565772 w 4996595"/>
              <a:gd name="connsiteY0" fmla="*/ 158 h 370431"/>
              <a:gd name="connsiteX1" fmla="*/ 4996595 w 4996595"/>
              <a:gd name="connsiteY1" fmla="*/ 86096 h 370431"/>
              <a:gd name="connsiteX2" fmla="*/ 3711460 w 4996595"/>
              <a:gd name="connsiteY2" fmla="*/ 322948 h 370431"/>
              <a:gd name="connsiteX3" fmla="*/ 3527732 w 4996595"/>
              <a:gd name="connsiteY3" fmla="*/ 370431 h 370431"/>
              <a:gd name="connsiteX4" fmla="*/ 0 w 4996595"/>
              <a:gd name="connsiteY4" fmla="*/ 370431 h 370431"/>
              <a:gd name="connsiteX5" fmla="*/ 226641 w 4996595"/>
              <a:gd name="connsiteY5" fmla="*/ 323416 h 370431"/>
              <a:gd name="connsiteX6" fmla="*/ 3565772 w 4996595"/>
              <a:gd name="connsiteY6" fmla="*/ 158 h 37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6595" h="370431">
                <a:moveTo>
                  <a:pt x="3565772" y="158"/>
                </a:moveTo>
                <a:cubicBezTo>
                  <a:pt x="4078159" y="-2262"/>
                  <a:pt x="4569522" y="22837"/>
                  <a:pt x="4996595" y="86096"/>
                </a:cubicBezTo>
                <a:cubicBezTo>
                  <a:pt x="4607171" y="123813"/>
                  <a:pt x="4155180" y="214374"/>
                  <a:pt x="3711460" y="322948"/>
                </a:cubicBezTo>
                <a:lnTo>
                  <a:pt x="3527732" y="370431"/>
                </a:lnTo>
                <a:lnTo>
                  <a:pt x="0" y="370431"/>
                </a:lnTo>
                <a:lnTo>
                  <a:pt x="226641" y="323416"/>
                </a:lnTo>
                <a:cubicBezTo>
                  <a:pt x="1101079" y="156450"/>
                  <a:pt x="2388882" y="5715"/>
                  <a:pt x="356577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prstClr val="white"/>
              </a:solidFill>
              <a:latin typeface="Cambria"/>
              <a:cs typeface="Arial" panose="020B0604020202020204" pitchFamily="34" charset="0"/>
            </a:endParaRPr>
          </a:p>
        </p:txBody>
      </p:sp>
      <p:sp>
        <p:nvSpPr>
          <p:cNvPr id="18" name="Freeform 56"/>
          <p:cNvSpPr/>
          <p:nvPr/>
        </p:nvSpPr>
        <p:spPr>
          <a:xfrm>
            <a:off x="6597650" y="6132513"/>
            <a:ext cx="2341563" cy="688975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prstClr val="white"/>
              </a:solidFill>
              <a:latin typeface="Cambria"/>
              <a:cs typeface="Arial" panose="020B0604020202020204" pitchFamily="34" charset="0"/>
            </a:endParaRPr>
          </a:p>
        </p:txBody>
      </p:sp>
      <p:sp>
        <p:nvSpPr>
          <p:cNvPr id="19" name="Freeform 78"/>
          <p:cNvSpPr/>
          <p:nvPr/>
        </p:nvSpPr>
        <p:spPr>
          <a:xfrm>
            <a:off x="2491774" y="6143356"/>
            <a:ext cx="6649846" cy="714645"/>
          </a:xfrm>
          <a:custGeom>
            <a:avLst/>
            <a:gdLst>
              <a:gd name="connsiteX0" fmla="*/ 8866461 w 8866461"/>
              <a:gd name="connsiteY0" fmla="*/ 0 h 714645"/>
              <a:gd name="connsiteX1" fmla="*/ 8865148 w 8866461"/>
              <a:gd name="connsiteY1" fmla="*/ 547723 h 714645"/>
              <a:gd name="connsiteX2" fmla="*/ 8864673 w 8866461"/>
              <a:gd name="connsiteY2" fmla="*/ 714645 h 714645"/>
              <a:gd name="connsiteX3" fmla="*/ 0 w 8866461"/>
              <a:gd name="connsiteY3" fmla="*/ 714645 h 714645"/>
              <a:gd name="connsiteX4" fmla="*/ 179298 w 8866461"/>
              <a:gd name="connsiteY4" fmla="*/ 658612 h 714645"/>
              <a:gd name="connsiteX5" fmla="*/ 7426894 w 8866461"/>
              <a:gd name="connsiteY5" fmla="*/ 385979 h 714645"/>
              <a:gd name="connsiteX6" fmla="*/ 8866461 w 8866461"/>
              <a:gd name="connsiteY6" fmla="*/ 0 h 71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6461" h="714645">
                <a:moveTo>
                  <a:pt x="8866461" y="0"/>
                </a:moveTo>
                <a:cubicBezTo>
                  <a:pt x="8866082" y="211625"/>
                  <a:pt x="8865620" y="382237"/>
                  <a:pt x="8865148" y="547723"/>
                </a:cubicBezTo>
                <a:lnTo>
                  <a:pt x="8864673" y="714645"/>
                </a:lnTo>
                <a:lnTo>
                  <a:pt x="0" y="714645"/>
                </a:lnTo>
                <a:lnTo>
                  <a:pt x="179298" y="658612"/>
                </a:lnTo>
                <a:cubicBezTo>
                  <a:pt x="3142183" y="-221920"/>
                  <a:pt x="6379595" y="60658"/>
                  <a:pt x="7426894" y="385979"/>
                </a:cubicBezTo>
                <a:cubicBezTo>
                  <a:pt x="8089277" y="-40497"/>
                  <a:pt x="8608266" y="8628"/>
                  <a:pt x="8866461" y="0"/>
                </a:cubicBezTo>
                <a:close/>
              </a:path>
            </a:pathLst>
          </a:custGeom>
          <a:blipFill dpi="0" rotWithShape="1">
            <a:blip r:embed="rId4" cstate="print">
              <a:extLst/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prstClr val="white"/>
              </a:solidFill>
              <a:latin typeface="Cambria"/>
              <a:cs typeface="Arial" panose="020B0604020202020204" pitchFamily="34" charset="0"/>
            </a:endParaRPr>
          </a:p>
        </p:txBody>
      </p:sp>
      <p:sp>
        <p:nvSpPr>
          <p:cNvPr id="20" name="Freeform 59"/>
          <p:cNvSpPr/>
          <p:nvPr/>
        </p:nvSpPr>
        <p:spPr bwMode="ltGray">
          <a:xfrm rot="349720" flipH="1">
            <a:off x="7343775" y="5983288"/>
            <a:ext cx="9525" cy="206375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1" name="Heart 31"/>
          <p:cNvSpPr/>
          <p:nvPr/>
        </p:nvSpPr>
        <p:spPr>
          <a:xfrm rot="558292" flipH="1">
            <a:off x="7188200" y="5743575"/>
            <a:ext cx="358775" cy="26828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2" name="Heart 4"/>
          <p:cNvSpPr/>
          <p:nvPr/>
        </p:nvSpPr>
        <p:spPr>
          <a:xfrm rot="15055303">
            <a:off x="8279606" y="5869782"/>
            <a:ext cx="125413" cy="152400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3" name="Heart 4"/>
          <p:cNvSpPr/>
          <p:nvPr/>
        </p:nvSpPr>
        <p:spPr>
          <a:xfrm rot="7354892" flipH="1">
            <a:off x="8072437" y="5878513"/>
            <a:ext cx="125413" cy="153988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4" name="Freeform 65"/>
          <p:cNvSpPr/>
          <p:nvPr/>
        </p:nvSpPr>
        <p:spPr>
          <a:xfrm>
            <a:off x="8180388" y="5972175"/>
            <a:ext cx="44450" cy="74613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5" name="Freeform 66"/>
          <p:cNvSpPr/>
          <p:nvPr/>
        </p:nvSpPr>
        <p:spPr>
          <a:xfrm rot="944818" flipH="1">
            <a:off x="8235950" y="5954713"/>
            <a:ext cx="44450" cy="74612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6" name="Freeform 18"/>
          <p:cNvSpPr>
            <a:spLocks/>
          </p:cNvSpPr>
          <p:nvPr/>
        </p:nvSpPr>
        <p:spPr bwMode="auto">
          <a:xfrm>
            <a:off x="1176338" y="228600"/>
            <a:ext cx="3524250" cy="5419725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68580" tIns="34290" rIns="68580" bIns="34290"/>
          <a:lstStyle/>
          <a:p>
            <a:pPr eaLnBrk="0" hangingPunct="0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506167"/>
            <a:ext cx="3714750" cy="2694234"/>
          </a:xfrm>
        </p:spPr>
        <p:txBody>
          <a:bodyPr/>
          <a:lstStyle>
            <a:lvl1pPr algn="l">
              <a:lnSpc>
                <a:spcPct val="80000"/>
              </a:lnSpc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3429001"/>
            <a:ext cx="3714750" cy="750123"/>
          </a:xfrm>
        </p:spPr>
        <p:txBody>
          <a:bodyPr/>
          <a:lstStyle>
            <a:lvl1pPr marL="0" indent="0" algn="l">
              <a:spcBef>
                <a:spcPts val="45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72" name="Picture Placeholder 71"/>
          <p:cNvSpPr>
            <a:spLocks noGrp="1"/>
          </p:cNvSpPr>
          <p:nvPr>
            <p:ph type="pic" sz="quarter" idx="11"/>
          </p:nvPr>
        </p:nvSpPr>
        <p:spPr>
          <a:xfrm>
            <a:off x="1472497" y="560501"/>
            <a:ext cx="2932505" cy="4756085"/>
          </a:xfrm>
          <a:custGeom>
            <a:avLst/>
            <a:gdLst>
              <a:gd name="connsiteX0" fmla="*/ 1089689 w 3910007"/>
              <a:gd name="connsiteY0" fmla="*/ 464 h 4756085"/>
              <a:gd name="connsiteX1" fmla="*/ 1243617 w 3910007"/>
              <a:gd name="connsiteY1" fmla="*/ 1918 h 4756085"/>
              <a:gd name="connsiteX2" fmla="*/ 1973471 w 3910007"/>
              <a:gd name="connsiteY2" fmla="*/ 156757 h 4756085"/>
              <a:gd name="connsiteX3" fmla="*/ 2007042 w 3910007"/>
              <a:gd name="connsiteY3" fmla="*/ 143853 h 4756085"/>
              <a:gd name="connsiteX4" fmla="*/ 3711847 w 3910007"/>
              <a:gd name="connsiteY4" fmla="*/ 148540 h 4756085"/>
              <a:gd name="connsiteX5" fmla="*/ 3721902 w 3910007"/>
              <a:gd name="connsiteY5" fmla="*/ 2382467 h 4756085"/>
              <a:gd name="connsiteX6" fmla="*/ 3704524 w 3910007"/>
              <a:gd name="connsiteY6" fmla="*/ 4594020 h 4756085"/>
              <a:gd name="connsiteX7" fmla="*/ 2007077 w 3910007"/>
              <a:gd name="connsiteY7" fmla="*/ 4621916 h 4756085"/>
              <a:gd name="connsiteX8" fmla="*/ 1955004 w 3910007"/>
              <a:gd name="connsiteY8" fmla="*/ 4609227 h 4756085"/>
              <a:gd name="connsiteX9" fmla="*/ 205484 w 3910007"/>
              <a:gd name="connsiteY9" fmla="*/ 4594020 h 4756085"/>
              <a:gd name="connsiteX10" fmla="*/ 188106 w 3910007"/>
              <a:gd name="connsiteY10" fmla="*/ 2382467 h 4756085"/>
              <a:gd name="connsiteX11" fmla="*/ 198161 w 3910007"/>
              <a:gd name="connsiteY11" fmla="*/ 148540 h 4756085"/>
              <a:gd name="connsiteX12" fmla="*/ 1089689 w 3910007"/>
              <a:gd name="connsiteY12" fmla="*/ 464 h 475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10007" h="4756085">
                <a:moveTo>
                  <a:pt x="1089689" y="464"/>
                </a:moveTo>
                <a:cubicBezTo>
                  <a:pt x="1140542" y="-452"/>
                  <a:pt x="1191944" y="-32"/>
                  <a:pt x="1243617" y="1918"/>
                </a:cubicBezTo>
                <a:cubicBezTo>
                  <a:pt x="1490944" y="11251"/>
                  <a:pt x="1744445" y="55661"/>
                  <a:pt x="1973471" y="156757"/>
                </a:cubicBezTo>
                <a:lnTo>
                  <a:pt x="2007042" y="143853"/>
                </a:lnTo>
                <a:cubicBezTo>
                  <a:pt x="2609517" y="-99651"/>
                  <a:pt x="3344890" y="24376"/>
                  <a:pt x="3711847" y="148540"/>
                </a:cubicBezTo>
                <a:cubicBezTo>
                  <a:pt x="4055478" y="941536"/>
                  <a:pt x="3880443" y="1659193"/>
                  <a:pt x="3721902" y="2382467"/>
                </a:cubicBezTo>
                <a:cubicBezTo>
                  <a:pt x="3914620" y="3065825"/>
                  <a:pt x="4018252" y="3691059"/>
                  <a:pt x="3704524" y="4594020"/>
                </a:cubicBezTo>
                <a:cubicBezTo>
                  <a:pt x="3270564" y="4790183"/>
                  <a:pt x="2751602" y="4818276"/>
                  <a:pt x="2007077" y="4621916"/>
                </a:cubicBezTo>
                <a:lnTo>
                  <a:pt x="1955004" y="4609227"/>
                </a:lnTo>
                <a:cubicBezTo>
                  <a:pt x="1182330" y="4819480"/>
                  <a:pt x="649428" y="4794696"/>
                  <a:pt x="205484" y="4594020"/>
                </a:cubicBezTo>
                <a:cubicBezTo>
                  <a:pt x="-108243" y="3691059"/>
                  <a:pt x="-4612" y="3065825"/>
                  <a:pt x="188106" y="2382467"/>
                </a:cubicBezTo>
                <a:cubicBezTo>
                  <a:pt x="29565" y="1659193"/>
                  <a:pt x="-145470" y="941536"/>
                  <a:pt x="198161" y="148540"/>
                </a:cubicBezTo>
                <a:cubicBezTo>
                  <a:pt x="404617" y="78683"/>
                  <a:pt x="733711" y="6874"/>
                  <a:pt x="1089689" y="464"/>
                </a:cubicBezTo>
                <a:close/>
              </a:path>
            </a:pathLst>
          </a:custGeom>
        </p:spPr>
        <p:txBody>
          <a:bodyPr tIns="365760" rtlCol="0">
            <a:noAutofit/>
          </a:bodyPr>
          <a:lstStyle>
            <a:lvl1pPr marL="3429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>
            <a:spLocks/>
          </p:cNvSpPr>
          <p:nvPr/>
        </p:nvSpPr>
        <p:spPr bwMode="auto">
          <a:xfrm>
            <a:off x="4114800" y="862013"/>
            <a:ext cx="4279900" cy="4673600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68580" tIns="34290" rIns="68580" bIns="34290"/>
          <a:lstStyle/>
          <a:p>
            <a:pPr eaLnBrk="0" hangingPunct="0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0"/>
            <a:ext cx="2793206" cy="1828800"/>
          </a:xfrm>
        </p:spPr>
        <p:txBody>
          <a:bodyPr/>
          <a:lstStyle>
            <a:lvl1pPr>
              <a:defRPr sz="255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429000"/>
            <a:ext cx="2793206" cy="18288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idx="1"/>
          </p:nvPr>
        </p:nvSpPr>
        <p:spPr>
          <a:xfrm>
            <a:off x="4224925" y="997549"/>
            <a:ext cx="4058858" cy="4401809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tIns="457200"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ERASMUS + VET Strategic Partnership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E88E2-BA92-4218-AD95-135234BB59A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e immagin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/>
          </p:cNvSpPr>
          <p:nvPr/>
        </p:nvSpPr>
        <p:spPr bwMode="auto">
          <a:xfrm>
            <a:off x="915988" y="457200"/>
            <a:ext cx="3503612" cy="3810000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68580" tIns="34290" rIns="68580" bIns="34290"/>
          <a:lstStyle/>
          <a:p>
            <a:pPr eaLnBrk="0" hangingPunct="0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714875" y="457200"/>
            <a:ext cx="3505200" cy="3813175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68580" tIns="34290" rIns="68580" bIns="34290"/>
          <a:lstStyle/>
          <a:p>
            <a:pPr eaLnBrk="0" hangingPunct="0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0808" y="4572001"/>
            <a:ext cx="2914650" cy="1304924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idx="1"/>
          </p:nvPr>
        </p:nvSpPr>
        <p:spPr>
          <a:xfrm>
            <a:off x="1006199" y="564133"/>
            <a:ext cx="3323871" cy="3596137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tIns="457200"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3"/>
          </p:nvPr>
        </p:nvSpPr>
        <p:spPr>
          <a:xfrm>
            <a:off x="4804029" y="566928"/>
            <a:ext cx="3326130" cy="3593592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tIns="457200"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5009769" y="4572001"/>
            <a:ext cx="2914650" cy="1304924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ERASMUS + VET Strategic Partnership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B70D2-87CA-405A-B780-7865F7E369E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 immagin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8"/>
          <p:cNvSpPr>
            <a:spLocks/>
          </p:cNvSpPr>
          <p:nvPr/>
        </p:nvSpPr>
        <p:spPr bwMode="gray">
          <a:xfrm>
            <a:off x="735013" y="227013"/>
            <a:ext cx="3724275" cy="5868987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68580" tIns="34290" rIns="68580" bIns="34290"/>
          <a:lstStyle/>
          <a:p>
            <a:pPr eaLnBrk="0" hangingPunct="0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18"/>
          <p:cNvSpPr>
            <a:spLocks/>
          </p:cNvSpPr>
          <p:nvPr/>
        </p:nvSpPr>
        <p:spPr bwMode="gray">
          <a:xfrm>
            <a:off x="4379913" y="341313"/>
            <a:ext cx="2071687" cy="3201987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68580" tIns="34290" rIns="68580" bIns="34290"/>
          <a:lstStyle/>
          <a:p>
            <a:pPr eaLnBrk="0" hangingPunct="0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18"/>
          <p:cNvSpPr>
            <a:spLocks/>
          </p:cNvSpPr>
          <p:nvPr/>
        </p:nvSpPr>
        <p:spPr bwMode="gray">
          <a:xfrm>
            <a:off x="6407150" y="341313"/>
            <a:ext cx="2073275" cy="3201987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68580" tIns="34290" rIns="68580" bIns="34290"/>
          <a:lstStyle/>
          <a:p>
            <a:pPr eaLnBrk="0" hangingPunct="0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icture Placeholder 15"/>
          <p:cNvSpPr>
            <a:spLocks noGrp="1"/>
          </p:cNvSpPr>
          <p:nvPr>
            <p:ph type="pic" idx="1"/>
          </p:nvPr>
        </p:nvSpPr>
        <p:spPr>
          <a:xfrm>
            <a:off x="1041224" y="583112"/>
            <a:ext cx="3112155" cy="5157390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tIns="457200"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4800077" y="4724401"/>
            <a:ext cx="3421152" cy="1152525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idx="15"/>
          </p:nvPr>
        </p:nvSpPr>
        <p:spPr>
          <a:xfrm>
            <a:off x="4570489" y="552921"/>
            <a:ext cx="1688949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tIns="457200"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idx="16"/>
          </p:nvPr>
        </p:nvSpPr>
        <p:spPr>
          <a:xfrm>
            <a:off x="6599312" y="552921"/>
            <a:ext cx="1688949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tIns="457200"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00600" y="3657600"/>
            <a:ext cx="3429000" cy="990600"/>
          </a:xfrm>
        </p:spPr>
        <p:txBody>
          <a:bodyPr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ERASMUS + VET Strategic Partnership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08B52-D2FD-4851-B9E4-4B5050C9E37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ttro immagin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/>
          </p:cNvSpPr>
          <p:nvPr/>
        </p:nvSpPr>
        <p:spPr bwMode="auto">
          <a:xfrm>
            <a:off x="915988" y="457200"/>
            <a:ext cx="2420937" cy="2632075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68580" tIns="34290" rIns="68580" bIns="34290"/>
          <a:lstStyle/>
          <a:p>
            <a:pPr eaLnBrk="0" hangingPunct="0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544888" y="457200"/>
            <a:ext cx="2420937" cy="2632075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68580" tIns="34290" rIns="68580" bIns="34290"/>
          <a:lstStyle/>
          <a:p>
            <a:pPr eaLnBrk="0" hangingPunct="0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3173413" y="3248025"/>
            <a:ext cx="2420937" cy="2632075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68580" tIns="34290" rIns="68580" bIns="34290"/>
          <a:lstStyle/>
          <a:p>
            <a:pPr eaLnBrk="0" hangingPunct="0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5795963" y="3248025"/>
            <a:ext cx="2419350" cy="2632075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68580" tIns="34290" rIns="68580" bIns="34290"/>
          <a:lstStyle/>
          <a:p>
            <a:pPr eaLnBrk="0" hangingPunct="0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0" y="3962400"/>
            <a:ext cx="2057400" cy="12954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idx="1"/>
          </p:nvPr>
        </p:nvSpPr>
        <p:spPr>
          <a:xfrm>
            <a:off x="978316" y="531070"/>
            <a:ext cx="2296165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tIns="457200"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3"/>
          </p:nvPr>
        </p:nvSpPr>
        <p:spPr>
          <a:xfrm>
            <a:off x="3607216" y="531070"/>
            <a:ext cx="2296165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tIns="457200"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6158559" y="1125494"/>
            <a:ext cx="2057400" cy="12954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idx="15"/>
          </p:nvPr>
        </p:nvSpPr>
        <p:spPr>
          <a:xfrm>
            <a:off x="3235741" y="3321895"/>
            <a:ext cx="2296165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tIns="457200"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idx="16"/>
          </p:nvPr>
        </p:nvSpPr>
        <p:spPr>
          <a:xfrm>
            <a:off x="5857497" y="3321895"/>
            <a:ext cx="2296165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tIns="457200"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ERASMUS + VET Strategic Partnership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938F9-3B4C-4EE8-97E3-30B44AE8174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ERASMUS + VET Strategic Partnership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56F3A-F518-4B95-94C9-6D8EF8088B0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7"/>
          <p:cNvSpPr/>
          <p:nvPr/>
        </p:nvSpPr>
        <p:spPr bwMode="white">
          <a:xfrm>
            <a:off x="6059488" y="4779963"/>
            <a:ext cx="2390775" cy="2098675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Freeform 62"/>
          <p:cNvSpPr/>
          <p:nvPr/>
        </p:nvSpPr>
        <p:spPr>
          <a:xfrm>
            <a:off x="6935788" y="5484813"/>
            <a:ext cx="131762" cy="811212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  <a:gd name="connsiteX0" fmla="*/ 0 w 91245"/>
              <a:gd name="connsiteY0" fmla="*/ 25963 h 1017853"/>
              <a:gd name="connsiteX1" fmla="*/ 58075 w 91245"/>
              <a:gd name="connsiteY1" fmla="*/ 1017853 h 1017853"/>
              <a:gd name="connsiteX2" fmla="*/ 91245 w 91245"/>
              <a:gd name="connsiteY2" fmla="*/ 1014267 h 1017853"/>
              <a:gd name="connsiteX3" fmla="*/ 49443 w 91245"/>
              <a:gd name="connsiteY3" fmla="*/ 1094 h 1017853"/>
              <a:gd name="connsiteX4" fmla="*/ 0 w 91245"/>
              <a:gd name="connsiteY4" fmla="*/ 25963 h 1017853"/>
              <a:gd name="connsiteX0" fmla="*/ 0 w 81720"/>
              <a:gd name="connsiteY0" fmla="*/ 23421 h 1019274"/>
              <a:gd name="connsiteX1" fmla="*/ 48550 w 81720"/>
              <a:gd name="connsiteY1" fmla="*/ 1019274 h 1019274"/>
              <a:gd name="connsiteX2" fmla="*/ 81720 w 81720"/>
              <a:gd name="connsiteY2" fmla="*/ 1015688 h 1019274"/>
              <a:gd name="connsiteX3" fmla="*/ 39918 w 81720"/>
              <a:gd name="connsiteY3" fmla="*/ 2515 h 1019274"/>
              <a:gd name="connsiteX4" fmla="*/ 0 w 81720"/>
              <a:gd name="connsiteY4" fmla="*/ 23421 h 1019274"/>
              <a:gd name="connsiteX0" fmla="*/ 0 w 81720"/>
              <a:gd name="connsiteY0" fmla="*/ 23421 h 1031164"/>
              <a:gd name="connsiteX1" fmla="*/ 4100 w 81720"/>
              <a:gd name="connsiteY1" fmla="*/ 1031164 h 1031164"/>
              <a:gd name="connsiteX2" fmla="*/ 81720 w 81720"/>
              <a:gd name="connsiteY2" fmla="*/ 1015688 h 1031164"/>
              <a:gd name="connsiteX3" fmla="*/ 39918 w 81720"/>
              <a:gd name="connsiteY3" fmla="*/ 2515 h 1031164"/>
              <a:gd name="connsiteX4" fmla="*/ 0 w 81720"/>
              <a:gd name="connsiteY4" fmla="*/ 23421 h 1031164"/>
              <a:gd name="connsiteX0" fmla="*/ 0 w 39918"/>
              <a:gd name="connsiteY0" fmla="*/ 23421 h 1035504"/>
              <a:gd name="connsiteX1" fmla="*/ 4100 w 39918"/>
              <a:gd name="connsiteY1" fmla="*/ 1031164 h 1035504"/>
              <a:gd name="connsiteX2" fmla="*/ 37270 w 39918"/>
              <a:gd name="connsiteY2" fmla="*/ 1035504 h 1035504"/>
              <a:gd name="connsiteX3" fmla="*/ 39918 w 39918"/>
              <a:gd name="connsiteY3" fmla="*/ 2515 h 1035504"/>
              <a:gd name="connsiteX4" fmla="*/ 0 w 39918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4400"/>
              <a:gd name="connsiteY0" fmla="*/ 23421 h 1035504"/>
              <a:gd name="connsiteX1" fmla="*/ 4100 w 54400"/>
              <a:gd name="connsiteY1" fmla="*/ 1031164 h 1035504"/>
              <a:gd name="connsiteX2" fmla="*/ 37270 w 54400"/>
              <a:gd name="connsiteY2" fmla="*/ 1035504 h 1035504"/>
              <a:gd name="connsiteX3" fmla="*/ 39918 w 54400"/>
              <a:gd name="connsiteY3" fmla="*/ 2515 h 1035504"/>
              <a:gd name="connsiteX4" fmla="*/ 0 w 54400"/>
              <a:gd name="connsiteY4" fmla="*/ 23421 h 1035504"/>
              <a:gd name="connsiteX0" fmla="*/ 0 w 199377"/>
              <a:gd name="connsiteY0" fmla="*/ 23421 h 1031164"/>
              <a:gd name="connsiteX1" fmla="*/ 4100 w 199377"/>
              <a:gd name="connsiteY1" fmla="*/ 1031164 h 1031164"/>
              <a:gd name="connsiteX2" fmla="*/ 196020 w 199377"/>
              <a:gd name="connsiteY2" fmla="*/ 1023614 h 1031164"/>
              <a:gd name="connsiteX3" fmla="*/ 39918 w 199377"/>
              <a:gd name="connsiteY3" fmla="*/ 2515 h 1031164"/>
              <a:gd name="connsiteX4" fmla="*/ 0 w 199377"/>
              <a:gd name="connsiteY4" fmla="*/ 23421 h 103116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6020"/>
              <a:gd name="connsiteY0" fmla="*/ 23421 h 1023614"/>
              <a:gd name="connsiteX1" fmla="*/ 143800 w 196020"/>
              <a:gd name="connsiteY1" fmla="*/ 1015311 h 1023614"/>
              <a:gd name="connsiteX2" fmla="*/ 196020 w 196020"/>
              <a:gd name="connsiteY2" fmla="*/ 1023614 h 1023614"/>
              <a:gd name="connsiteX3" fmla="*/ 39918 w 196020"/>
              <a:gd name="connsiteY3" fmla="*/ 2515 h 1023614"/>
              <a:gd name="connsiteX4" fmla="*/ 0 w 196020"/>
              <a:gd name="connsiteY4" fmla="*/ 23421 h 1023614"/>
              <a:gd name="connsiteX0" fmla="*/ 0 w 176970"/>
              <a:gd name="connsiteY0" fmla="*/ 23421 h 1015310"/>
              <a:gd name="connsiteX1" fmla="*/ 143800 w 176970"/>
              <a:gd name="connsiteY1" fmla="*/ 1015311 h 1015310"/>
              <a:gd name="connsiteX2" fmla="*/ 176970 w 176970"/>
              <a:gd name="connsiteY2" fmla="*/ 1007761 h 1015310"/>
              <a:gd name="connsiteX3" fmla="*/ 39918 w 176970"/>
              <a:gd name="connsiteY3" fmla="*/ 2515 h 1015310"/>
              <a:gd name="connsiteX4" fmla="*/ 0 w 176970"/>
              <a:gd name="connsiteY4" fmla="*/ 23421 h 1015310"/>
              <a:gd name="connsiteX0" fmla="*/ 0 w 176970"/>
              <a:gd name="connsiteY0" fmla="*/ 21304 h 1013194"/>
              <a:gd name="connsiteX1" fmla="*/ 143800 w 176970"/>
              <a:gd name="connsiteY1" fmla="*/ 1013194 h 1013194"/>
              <a:gd name="connsiteX2" fmla="*/ 176970 w 176970"/>
              <a:gd name="connsiteY2" fmla="*/ 1005644 h 1013194"/>
              <a:gd name="connsiteX3" fmla="*/ 30393 w 176970"/>
              <a:gd name="connsiteY3" fmla="*/ 4362 h 1013194"/>
              <a:gd name="connsiteX4" fmla="*/ 0 w 176970"/>
              <a:gd name="connsiteY4" fmla="*/ 21304 h 101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970" h="1013194">
                <a:moveTo>
                  <a:pt x="0" y="21304"/>
                </a:moveTo>
                <a:cubicBezTo>
                  <a:pt x="1367" y="357218"/>
                  <a:pt x="75758" y="653500"/>
                  <a:pt x="143800" y="1013194"/>
                </a:cubicBezTo>
                <a:lnTo>
                  <a:pt x="176970" y="1005644"/>
                </a:lnTo>
                <a:cubicBezTo>
                  <a:pt x="85778" y="589975"/>
                  <a:pt x="42210" y="320949"/>
                  <a:pt x="30393" y="4362"/>
                </a:cubicBezTo>
                <a:cubicBezTo>
                  <a:pt x="20262" y="4725"/>
                  <a:pt x="2894" y="-13271"/>
                  <a:pt x="0" y="21304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prstClr val="white"/>
              </a:solidFill>
              <a:latin typeface="Cambria"/>
              <a:cs typeface="Arial" panose="020B0604020202020204" pitchFamily="34" charset="0"/>
            </a:endParaRPr>
          </a:p>
        </p:txBody>
      </p:sp>
      <p:grpSp>
        <p:nvGrpSpPr>
          <p:cNvPr id="6" name="Group 63"/>
          <p:cNvGrpSpPr>
            <a:grpSpLocks/>
          </p:cNvGrpSpPr>
          <p:nvPr/>
        </p:nvGrpSpPr>
        <p:grpSpPr bwMode="auto">
          <a:xfrm rot="-1290963">
            <a:off x="6789738" y="5922963"/>
            <a:ext cx="433387" cy="198437"/>
            <a:chOff x="11572034" y="6157344"/>
            <a:chExt cx="478917" cy="163826"/>
          </a:xfrm>
        </p:grpSpPr>
        <p:sp>
          <p:nvSpPr>
            <p:cNvPr id="7" name="Heart 4"/>
            <p:cNvSpPr/>
            <p:nvPr/>
          </p:nvSpPr>
          <p:spPr>
            <a:xfrm rot="15055303">
              <a:off x="11885112" y="6118745"/>
              <a:ext cx="127129" cy="203496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8" name="Heart 4"/>
            <p:cNvSpPr/>
            <p:nvPr/>
          </p:nvSpPr>
          <p:spPr>
            <a:xfrm rot="7354892" flipH="1">
              <a:off x="11603979" y="6119061"/>
              <a:ext cx="127130" cy="203496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9" name="Freeform 66"/>
            <p:cNvSpPr/>
            <p:nvPr/>
          </p:nvSpPr>
          <p:spPr>
            <a:xfrm>
              <a:off x="11727373" y="6242264"/>
              <a:ext cx="59645" cy="74704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10" name="Freeform 67"/>
            <p:cNvSpPr/>
            <p:nvPr/>
          </p:nvSpPr>
          <p:spPr>
            <a:xfrm rot="944818" flipH="1">
              <a:off x="11799269" y="6228171"/>
              <a:ext cx="59645" cy="73394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11" name="Freeform 22"/>
          <p:cNvSpPr>
            <a:spLocks/>
          </p:cNvSpPr>
          <p:nvPr/>
        </p:nvSpPr>
        <p:spPr bwMode="auto">
          <a:xfrm rot="400626" flipH="1">
            <a:off x="7488238" y="5613400"/>
            <a:ext cx="152400" cy="938213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68580" tIns="34290" rIns="68580" bIns="34290"/>
          <a:lstStyle/>
          <a:p>
            <a:pPr eaLnBrk="0" hangingPunct="0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48"/>
          <p:cNvSpPr/>
          <p:nvPr/>
        </p:nvSpPr>
        <p:spPr bwMode="white">
          <a:xfrm flipH="1">
            <a:off x="0" y="2152650"/>
            <a:ext cx="3046413" cy="2925763"/>
          </a:xfrm>
          <a:custGeom>
            <a:avLst/>
            <a:gdLst>
              <a:gd name="connsiteX0" fmla="*/ 1285609 w 4062160"/>
              <a:gd name="connsiteY0" fmla="*/ 356 h 2926297"/>
              <a:gd name="connsiteX1" fmla="*/ 477958 w 4062160"/>
              <a:gd name="connsiteY1" fmla="*/ 1133496 h 2926297"/>
              <a:gd name="connsiteX2" fmla="*/ 1549662 w 4062160"/>
              <a:gd name="connsiteY2" fmla="*/ 2458514 h 2926297"/>
              <a:gd name="connsiteX3" fmla="*/ 3069534 w 4062160"/>
              <a:gd name="connsiteY3" fmla="*/ 2575427 h 2926297"/>
              <a:gd name="connsiteX4" fmla="*/ 4019228 w 4062160"/>
              <a:gd name="connsiteY4" fmla="*/ 2446007 h 2926297"/>
              <a:gd name="connsiteX5" fmla="*/ 4062160 w 4062160"/>
              <a:gd name="connsiteY5" fmla="*/ 2395425 h 2926297"/>
              <a:gd name="connsiteX6" fmla="*/ 4062160 w 4062160"/>
              <a:gd name="connsiteY6" fmla="*/ 1106717 h 2926297"/>
              <a:gd name="connsiteX7" fmla="*/ 4006875 w 4062160"/>
              <a:gd name="connsiteY7" fmla="*/ 1065182 h 2926297"/>
              <a:gd name="connsiteX8" fmla="*/ 3654100 w 4062160"/>
              <a:gd name="connsiteY8" fmla="*/ 958126 h 2926297"/>
              <a:gd name="connsiteX9" fmla="*/ 1919888 w 4062160"/>
              <a:gd name="connsiteY9" fmla="*/ 373559 h 2926297"/>
              <a:gd name="connsiteX10" fmla="*/ 1285609 w 4062160"/>
              <a:gd name="connsiteY10" fmla="*/ 356 h 292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2160" h="2926297">
                <a:moveTo>
                  <a:pt x="1285609" y="356"/>
                </a:moveTo>
                <a:cubicBezTo>
                  <a:pt x="691741" y="16578"/>
                  <a:pt x="4622" y="584247"/>
                  <a:pt x="477958" y="1133496"/>
                </a:cubicBezTo>
                <a:cubicBezTo>
                  <a:pt x="-684679" y="1789510"/>
                  <a:pt x="510434" y="3244431"/>
                  <a:pt x="1549662" y="2458514"/>
                </a:cubicBezTo>
                <a:cubicBezTo>
                  <a:pt x="1861431" y="3140508"/>
                  <a:pt x="2796736" y="2984624"/>
                  <a:pt x="3069534" y="2575427"/>
                </a:cubicBezTo>
                <a:cubicBezTo>
                  <a:pt x="3483601" y="2740852"/>
                  <a:pt x="3806013" y="2650338"/>
                  <a:pt x="4019228" y="2446007"/>
                </a:cubicBezTo>
                <a:lnTo>
                  <a:pt x="4062160" y="2395425"/>
                </a:lnTo>
                <a:lnTo>
                  <a:pt x="4062160" y="1106717"/>
                </a:lnTo>
                <a:lnTo>
                  <a:pt x="4006875" y="1065182"/>
                </a:lnTo>
                <a:cubicBezTo>
                  <a:pt x="3912181" y="1003745"/>
                  <a:pt x="3794964" y="965027"/>
                  <a:pt x="3654100" y="958126"/>
                </a:cubicBezTo>
                <a:cubicBezTo>
                  <a:pt x="3735289" y="331340"/>
                  <a:pt x="2838955" y="-220751"/>
                  <a:pt x="1919888" y="373559"/>
                </a:cubicBezTo>
                <a:cubicBezTo>
                  <a:pt x="1806222" y="99544"/>
                  <a:pt x="1555549" y="-7018"/>
                  <a:pt x="1285609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grpSp>
        <p:nvGrpSpPr>
          <p:cNvPr id="13" name="Group 36"/>
          <p:cNvGrpSpPr/>
          <p:nvPr/>
        </p:nvGrpSpPr>
        <p:grpSpPr bwMode="ltGray">
          <a:xfrm rot="1052519">
            <a:off x="3118334" y="5000681"/>
            <a:ext cx="394740" cy="1068532"/>
            <a:chOff x="4654532" y="4913149"/>
            <a:chExt cx="538090" cy="1092429"/>
          </a:xfrm>
          <a:solidFill>
            <a:schemeClr val="accent2"/>
          </a:solidFill>
        </p:grpSpPr>
        <p:sp>
          <p:nvSpPr>
            <p:cNvPr id="14" name="Heart 31"/>
            <p:cNvSpPr/>
            <p:nvPr/>
          </p:nvSpPr>
          <p:spPr bwMode="ltGray">
            <a:xfrm rot="20672383">
              <a:off x="4654532" y="4913149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15" name="Freeform 25"/>
            <p:cNvSpPr/>
            <p:nvPr/>
          </p:nvSpPr>
          <p:spPr bwMode="ltGray">
            <a:xfrm rot="20672383">
              <a:off x="4946077" y="5068866"/>
              <a:ext cx="70793" cy="936712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102151 w 102152"/>
                <a:gd name="connsiteY0" fmla="*/ 0 h 2030530"/>
                <a:gd name="connsiteX1" fmla="*/ 25793 w 102152"/>
                <a:gd name="connsiteY1" fmla="*/ 2030530 h 2030530"/>
                <a:gd name="connsiteX0" fmla="*/ 191840 w 191841"/>
                <a:gd name="connsiteY0" fmla="*/ 0 h 2538412"/>
                <a:gd name="connsiteX1" fmla="*/ 15185 w 191841"/>
                <a:gd name="connsiteY1" fmla="*/ 2538411 h 253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1841" h="2538412">
                  <a:moveTo>
                    <a:pt x="191840" y="0"/>
                  </a:moveTo>
                  <a:cubicBezTo>
                    <a:pt x="130964" y="154041"/>
                    <a:pt x="-53764" y="2103026"/>
                    <a:pt x="15185" y="2538411"/>
                  </a:cubicBezTo>
                </a:path>
              </a:pathLst>
            </a:cu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16" name="Heart 31"/>
            <p:cNvSpPr/>
            <p:nvPr/>
          </p:nvSpPr>
          <p:spPr bwMode="ltGray">
            <a:xfrm rot="20440257">
              <a:off x="4717036" y="5175161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17" name="Heart 31"/>
            <p:cNvSpPr/>
            <p:nvPr/>
          </p:nvSpPr>
          <p:spPr bwMode="ltGray">
            <a:xfrm rot="20463811">
              <a:off x="4770307" y="5422232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18" name="Freeform 28"/>
          <p:cNvSpPr/>
          <p:nvPr/>
        </p:nvSpPr>
        <p:spPr>
          <a:xfrm rot="21350723">
            <a:off x="2886075" y="4146550"/>
            <a:ext cx="153988" cy="1785938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95529 w 321161"/>
              <a:gd name="connsiteY9" fmla="*/ 794516 h 2425402"/>
              <a:gd name="connsiteX10" fmla="*/ 127075 w 321161"/>
              <a:gd name="connsiteY10" fmla="*/ 0 h 2425402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25463 w 321161"/>
              <a:gd name="connsiteY5" fmla="*/ 1637810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09150 w 321161"/>
              <a:gd name="connsiteY5" fmla="*/ 1404737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6795 w 185025"/>
              <a:gd name="connsiteY0" fmla="*/ 0 h 1404737"/>
              <a:gd name="connsiteX1" fmla="*/ 11110 w 185025"/>
              <a:gd name="connsiteY1" fmla="*/ 855863 h 1404737"/>
              <a:gd name="connsiteX2" fmla="*/ 1921 w 185025"/>
              <a:gd name="connsiteY2" fmla="*/ 915927 h 1404737"/>
              <a:gd name="connsiteX3" fmla="*/ 38244 w 185025"/>
              <a:gd name="connsiteY3" fmla="*/ 1396895 h 1404737"/>
              <a:gd name="connsiteX4" fmla="*/ 73014 w 185025"/>
              <a:gd name="connsiteY4" fmla="*/ 1404737 h 1404737"/>
              <a:gd name="connsiteX5" fmla="*/ 48761 w 185025"/>
              <a:gd name="connsiteY5" fmla="*/ 927805 h 1404737"/>
              <a:gd name="connsiteX6" fmla="*/ 185025 w 185025"/>
              <a:gd name="connsiteY6" fmla="*/ 831210 h 1404737"/>
              <a:gd name="connsiteX7" fmla="*/ 46968 w 185025"/>
              <a:gd name="connsiteY7" fmla="*/ 883206 h 1404737"/>
              <a:gd name="connsiteX8" fmla="*/ 59393 w 185025"/>
              <a:gd name="connsiteY8" fmla="*/ 10510 h 1404737"/>
              <a:gd name="connsiteX9" fmla="*/ 16795 w 185025"/>
              <a:gd name="connsiteY9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46968 w 73014"/>
              <a:gd name="connsiteY6" fmla="*/ 883206 h 1404737"/>
              <a:gd name="connsiteX7" fmla="*/ 59393 w 73014"/>
              <a:gd name="connsiteY7" fmla="*/ 10510 h 1404737"/>
              <a:gd name="connsiteX8" fmla="*/ 16795 w 73014"/>
              <a:gd name="connsiteY8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59393 w 73014"/>
              <a:gd name="connsiteY6" fmla="*/ 10510 h 1404737"/>
              <a:gd name="connsiteX7" fmla="*/ 16795 w 73014"/>
              <a:gd name="connsiteY7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59393 w 73014"/>
              <a:gd name="connsiteY5" fmla="*/ 10510 h 1404737"/>
              <a:gd name="connsiteX6" fmla="*/ 16795 w 73014"/>
              <a:gd name="connsiteY6" fmla="*/ 0 h 1404737"/>
              <a:gd name="connsiteX0" fmla="*/ 15684 w 71903"/>
              <a:gd name="connsiteY0" fmla="*/ 0 h 1404737"/>
              <a:gd name="connsiteX1" fmla="*/ 810 w 71903"/>
              <a:gd name="connsiteY1" fmla="*/ 915927 h 1404737"/>
              <a:gd name="connsiteX2" fmla="*/ 37133 w 71903"/>
              <a:gd name="connsiteY2" fmla="*/ 1396895 h 1404737"/>
              <a:gd name="connsiteX3" fmla="*/ 71903 w 71903"/>
              <a:gd name="connsiteY3" fmla="*/ 1404737 h 1404737"/>
              <a:gd name="connsiteX4" fmla="*/ 58282 w 71903"/>
              <a:gd name="connsiteY4" fmla="*/ 10510 h 1404737"/>
              <a:gd name="connsiteX5" fmla="*/ 15684 w 71903"/>
              <a:gd name="connsiteY5" fmla="*/ 0 h 1404737"/>
              <a:gd name="connsiteX0" fmla="*/ 510 w 56729"/>
              <a:gd name="connsiteY0" fmla="*/ 0 h 1404737"/>
              <a:gd name="connsiteX1" fmla="*/ 21959 w 56729"/>
              <a:gd name="connsiteY1" fmla="*/ 1396895 h 1404737"/>
              <a:gd name="connsiteX2" fmla="*/ 56729 w 56729"/>
              <a:gd name="connsiteY2" fmla="*/ 1404737 h 1404737"/>
              <a:gd name="connsiteX3" fmla="*/ 43108 w 56729"/>
              <a:gd name="connsiteY3" fmla="*/ 10510 h 1404737"/>
              <a:gd name="connsiteX4" fmla="*/ 510 w 56729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91442 w 147661"/>
              <a:gd name="connsiteY0" fmla="*/ 0 h 1404737"/>
              <a:gd name="connsiteX1" fmla="*/ 8865 w 147661"/>
              <a:gd name="connsiteY1" fmla="*/ 1371281 h 1404737"/>
              <a:gd name="connsiteX2" fmla="*/ 147661 w 147661"/>
              <a:gd name="connsiteY2" fmla="*/ 1404737 h 1404737"/>
              <a:gd name="connsiteX3" fmla="*/ 134040 w 147661"/>
              <a:gd name="connsiteY3" fmla="*/ 10510 h 1404737"/>
              <a:gd name="connsiteX4" fmla="*/ 91442 w 147661"/>
              <a:gd name="connsiteY4" fmla="*/ 0 h 140473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040"/>
              <a:gd name="connsiteY0" fmla="*/ 0 h 1381407"/>
              <a:gd name="connsiteX1" fmla="*/ 8865 w 134040"/>
              <a:gd name="connsiteY1" fmla="*/ 1371281 h 1381407"/>
              <a:gd name="connsiteX2" fmla="*/ 56008 w 134040"/>
              <a:gd name="connsiteY2" fmla="*/ 1381407 h 1381407"/>
              <a:gd name="connsiteX3" fmla="*/ 134040 w 134040"/>
              <a:gd name="connsiteY3" fmla="*/ 10510 h 1381407"/>
              <a:gd name="connsiteX4" fmla="*/ 91442 w 134040"/>
              <a:gd name="connsiteY4" fmla="*/ 0 h 1381407"/>
              <a:gd name="connsiteX0" fmla="*/ 94186 w 136784"/>
              <a:gd name="connsiteY0" fmla="*/ 0 h 1381407"/>
              <a:gd name="connsiteX1" fmla="*/ 11609 w 136784"/>
              <a:gd name="connsiteY1" fmla="*/ 1371281 h 1381407"/>
              <a:gd name="connsiteX2" fmla="*/ 58752 w 136784"/>
              <a:gd name="connsiteY2" fmla="*/ 1381407 h 1381407"/>
              <a:gd name="connsiteX3" fmla="*/ 136784 w 136784"/>
              <a:gd name="connsiteY3" fmla="*/ 10510 h 1381407"/>
              <a:gd name="connsiteX4" fmla="*/ 94186 w 136784"/>
              <a:gd name="connsiteY4" fmla="*/ 0 h 1381407"/>
              <a:gd name="connsiteX0" fmla="*/ 146759 w 189357"/>
              <a:gd name="connsiteY0" fmla="*/ 0 h 1381407"/>
              <a:gd name="connsiteX1" fmla="*/ 7838 w 189357"/>
              <a:gd name="connsiteY1" fmla="*/ 1368294 h 1381407"/>
              <a:gd name="connsiteX2" fmla="*/ 111325 w 189357"/>
              <a:gd name="connsiteY2" fmla="*/ 1381407 h 1381407"/>
              <a:gd name="connsiteX3" fmla="*/ 189357 w 189357"/>
              <a:gd name="connsiteY3" fmla="*/ 10510 h 1381407"/>
              <a:gd name="connsiteX4" fmla="*/ 146759 w 189357"/>
              <a:gd name="connsiteY4" fmla="*/ 0 h 1381407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9043 w 189250"/>
              <a:gd name="connsiteY0" fmla="*/ 0 h 1367853"/>
              <a:gd name="connsiteX1" fmla="*/ 7731 w 189250"/>
              <a:gd name="connsiteY1" fmla="*/ 1367853 h 1367853"/>
              <a:gd name="connsiteX2" fmla="*/ 39458 w 189250"/>
              <a:gd name="connsiteY2" fmla="*/ 1367709 h 1367853"/>
              <a:gd name="connsiteX3" fmla="*/ 189250 w 189250"/>
              <a:gd name="connsiteY3" fmla="*/ 10069 h 1367853"/>
              <a:gd name="connsiteX4" fmla="*/ 149043 w 189250"/>
              <a:gd name="connsiteY4" fmla="*/ 0 h 1367853"/>
              <a:gd name="connsiteX0" fmla="*/ 149192 w 189399"/>
              <a:gd name="connsiteY0" fmla="*/ 0 h 1367853"/>
              <a:gd name="connsiteX1" fmla="*/ 7880 w 189399"/>
              <a:gd name="connsiteY1" fmla="*/ 1367853 h 1367853"/>
              <a:gd name="connsiteX2" fmla="*/ 39607 w 189399"/>
              <a:gd name="connsiteY2" fmla="*/ 1367709 h 1367853"/>
              <a:gd name="connsiteX3" fmla="*/ 189399 w 189399"/>
              <a:gd name="connsiteY3" fmla="*/ 10069 h 1367853"/>
              <a:gd name="connsiteX4" fmla="*/ 149192 w 189399"/>
              <a:gd name="connsiteY4" fmla="*/ 0 h 1367853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03" h="1367709">
                <a:moveTo>
                  <a:pt x="157496" y="0"/>
                </a:moveTo>
                <a:cubicBezTo>
                  <a:pt x="112024" y="225875"/>
                  <a:pt x="-34570" y="750075"/>
                  <a:pt x="7500" y="1361301"/>
                </a:cubicBezTo>
                <a:lnTo>
                  <a:pt x="47911" y="1367709"/>
                </a:lnTo>
                <a:cubicBezTo>
                  <a:pt x="13523" y="1097315"/>
                  <a:pt x="68448" y="539236"/>
                  <a:pt x="197703" y="10069"/>
                </a:cubicBezTo>
                <a:cubicBezTo>
                  <a:pt x="186871" y="8425"/>
                  <a:pt x="168328" y="1644"/>
                  <a:pt x="157496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prstClr val="white"/>
              </a:solidFill>
              <a:latin typeface="Cambria"/>
              <a:cs typeface="Arial" panose="020B0604020202020204" pitchFamily="34" charset="0"/>
            </a:endParaRPr>
          </a:p>
        </p:txBody>
      </p:sp>
      <p:grpSp>
        <p:nvGrpSpPr>
          <p:cNvPr id="19" name="Group 53"/>
          <p:cNvGrpSpPr>
            <a:grpSpLocks/>
          </p:cNvGrpSpPr>
          <p:nvPr/>
        </p:nvGrpSpPr>
        <p:grpSpPr bwMode="auto">
          <a:xfrm rot="266621">
            <a:off x="1111250" y="3619500"/>
            <a:ext cx="787400" cy="2333625"/>
            <a:chOff x="438214" y="3736038"/>
            <a:chExt cx="1102141" cy="2312600"/>
          </a:xfrm>
        </p:grpSpPr>
        <p:sp>
          <p:nvSpPr>
            <p:cNvPr id="20" name="Heart 31"/>
            <p:cNvSpPr/>
            <p:nvPr/>
          </p:nvSpPr>
          <p:spPr bwMode="ltGray">
            <a:xfrm rot="20624671">
              <a:off x="420617" y="3728880"/>
              <a:ext cx="837717" cy="47038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21" name="Freeform 32"/>
            <p:cNvSpPr/>
            <p:nvPr/>
          </p:nvSpPr>
          <p:spPr bwMode="ltGray">
            <a:xfrm rot="20624671">
              <a:off x="1122729" y="4064215"/>
              <a:ext cx="59996" cy="1974363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22" name="Heart 31"/>
            <p:cNvSpPr/>
            <p:nvPr/>
          </p:nvSpPr>
          <p:spPr bwMode="ltGray">
            <a:xfrm rot="20392545">
              <a:off x="545097" y="4253797"/>
              <a:ext cx="837717" cy="470385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23" name="Heart 31"/>
            <p:cNvSpPr/>
            <p:nvPr/>
          </p:nvSpPr>
          <p:spPr bwMode="ltGray">
            <a:xfrm rot="20416099">
              <a:off x="684696" y="4733700"/>
              <a:ext cx="837715" cy="47038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24" name="Freeform 22"/>
          <p:cNvSpPr>
            <a:spLocks/>
          </p:cNvSpPr>
          <p:nvPr/>
        </p:nvSpPr>
        <p:spPr bwMode="auto">
          <a:xfrm rot="20849931">
            <a:off x="703263" y="4465638"/>
            <a:ext cx="269875" cy="1663700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68580" tIns="34290" rIns="68580" bIns="34290"/>
          <a:lstStyle/>
          <a:p>
            <a:pPr eaLnBrk="0" hangingPunct="0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7"/>
          <p:cNvSpPr>
            <a:spLocks noEditPoints="1"/>
          </p:cNvSpPr>
          <p:nvPr/>
        </p:nvSpPr>
        <p:spPr bwMode="auto">
          <a:xfrm rot="664601" flipH="1">
            <a:off x="818338" y="2243830"/>
            <a:ext cx="986795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a:blipFill>
          <a:ln>
            <a:noFill/>
          </a:ln>
        </p:spPr>
        <p:txBody>
          <a:bodyPr lIns="68580" tIns="34290" rIns="68580" bIns="34290"/>
          <a:lstStyle/>
          <a:p>
            <a:pPr eaLnBrk="0" hangingPunct="0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7"/>
          <p:cNvSpPr>
            <a:spLocks noEditPoints="1"/>
          </p:cNvSpPr>
          <p:nvPr/>
        </p:nvSpPr>
        <p:spPr bwMode="auto">
          <a:xfrm rot="664601" flipH="1">
            <a:off x="817563" y="2243138"/>
            <a:ext cx="987425" cy="127635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0" hangingPunct="0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7"/>
          <p:cNvSpPr>
            <a:spLocks noEditPoints="1"/>
          </p:cNvSpPr>
          <p:nvPr/>
        </p:nvSpPr>
        <p:spPr bwMode="auto">
          <a:xfrm rot="1632987" flipH="1">
            <a:off x="2588465" y="3058611"/>
            <a:ext cx="842225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a:blipFill>
          <a:ln>
            <a:noFill/>
          </a:ln>
        </p:spPr>
        <p:txBody>
          <a:bodyPr lIns="68580" tIns="34290" rIns="68580" bIns="34290"/>
          <a:lstStyle/>
          <a:p>
            <a:pPr eaLnBrk="0" hangingPunct="0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 7"/>
          <p:cNvSpPr>
            <a:spLocks noEditPoints="1"/>
          </p:cNvSpPr>
          <p:nvPr/>
        </p:nvSpPr>
        <p:spPr bwMode="auto">
          <a:xfrm rot="1632987" flipH="1">
            <a:off x="2589213" y="3059113"/>
            <a:ext cx="841375" cy="108902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0" hangingPunct="0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reeform 7"/>
          <p:cNvSpPr>
            <a:spLocks noEditPoints="1"/>
          </p:cNvSpPr>
          <p:nvPr/>
        </p:nvSpPr>
        <p:spPr bwMode="auto">
          <a:xfrm rot="966423" flipH="1">
            <a:off x="6598719" y="4681665"/>
            <a:ext cx="626666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a:blipFill>
          <a:ln>
            <a:noFill/>
          </a:ln>
        </p:spPr>
        <p:txBody>
          <a:bodyPr lIns="68580" tIns="34290" rIns="68580" bIns="34290"/>
          <a:lstStyle/>
          <a:p>
            <a:pPr eaLnBrk="0" hangingPunct="0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reeform 7"/>
          <p:cNvSpPr>
            <a:spLocks noEditPoints="1"/>
          </p:cNvSpPr>
          <p:nvPr/>
        </p:nvSpPr>
        <p:spPr bwMode="auto">
          <a:xfrm rot="966423" flipH="1">
            <a:off x="6599238" y="4681538"/>
            <a:ext cx="625475" cy="811212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0" hangingPunct="0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reeform 22"/>
          <p:cNvSpPr>
            <a:spLocks/>
          </p:cNvSpPr>
          <p:nvPr/>
        </p:nvSpPr>
        <p:spPr bwMode="auto">
          <a:xfrm>
            <a:off x="7251700" y="5334000"/>
            <a:ext cx="152400" cy="965200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68580" tIns="34290" rIns="68580" bIns="34290"/>
          <a:lstStyle/>
          <a:p>
            <a:pPr eaLnBrk="0" hangingPunct="0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54"/>
          <p:cNvGrpSpPr>
            <a:grpSpLocks/>
          </p:cNvGrpSpPr>
          <p:nvPr/>
        </p:nvGrpSpPr>
        <p:grpSpPr bwMode="auto">
          <a:xfrm rot="20939549" flipH="1">
            <a:off x="8442325" y="5792788"/>
            <a:ext cx="339725" cy="898525"/>
            <a:chOff x="468143" y="3850559"/>
            <a:chExt cx="1110029" cy="2198079"/>
          </a:xfrm>
        </p:grpSpPr>
        <p:sp>
          <p:nvSpPr>
            <p:cNvPr id="33" name="Heart 31"/>
            <p:cNvSpPr/>
            <p:nvPr/>
          </p:nvSpPr>
          <p:spPr bwMode="ltGray">
            <a:xfrm rot="20624671">
              <a:off x="468207" y="3850038"/>
              <a:ext cx="840302" cy="469909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34" name="Freeform 56"/>
            <p:cNvSpPr/>
            <p:nvPr/>
          </p:nvSpPr>
          <p:spPr bwMode="ltGray">
            <a:xfrm rot="20624671">
              <a:off x="1158231" y="4053711"/>
              <a:ext cx="62245" cy="1972834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35" name="Heart 31"/>
            <p:cNvSpPr/>
            <p:nvPr/>
          </p:nvSpPr>
          <p:spPr bwMode="ltGray">
            <a:xfrm rot="20392545">
              <a:off x="597812" y="4369222"/>
              <a:ext cx="840302" cy="469909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36" name="Heart 31"/>
            <p:cNvSpPr/>
            <p:nvPr/>
          </p:nvSpPr>
          <p:spPr bwMode="ltGray">
            <a:xfrm rot="20416099">
              <a:off x="737876" y="4847320"/>
              <a:ext cx="840302" cy="469909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37" name="Freeform 7"/>
          <p:cNvSpPr>
            <a:spLocks noEditPoints="1"/>
          </p:cNvSpPr>
          <p:nvPr/>
        </p:nvSpPr>
        <p:spPr bwMode="auto">
          <a:xfrm rot="20039175">
            <a:off x="8313969" y="5000889"/>
            <a:ext cx="555506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a:blipFill>
          <a:ln>
            <a:noFill/>
          </a:ln>
        </p:spPr>
        <p:txBody>
          <a:bodyPr lIns="68580" tIns="34290" rIns="68580" bIns="34290"/>
          <a:lstStyle/>
          <a:p>
            <a:pPr eaLnBrk="0" hangingPunct="0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Freeform 7"/>
          <p:cNvSpPr>
            <a:spLocks noEditPoints="1"/>
          </p:cNvSpPr>
          <p:nvPr/>
        </p:nvSpPr>
        <p:spPr bwMode="auto">
          <a:xfrm rot="20039175">
            <a:off x="8313738" y="5000625"/>
            <a:ext cx="555625" cy="719138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0" hangingPunct="0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Freeform 22"/>
          <p:cNvSpPr/>
          <p:nvPr/>
        </p:nvSpPr>
        <p:spPr>
          <a:xfrm flipH="1">
            <a:off x="5871562" y="6271978"/>
            <a:ext cx="3272438" cy="586022"/>
          </a:xfrm>
          <a:custGeom>
            <a:avLst/>
            <a:gdLst>
              <a:gd name="connsiteX0" fmla="*/ 2609398 w 4292945"/>
              <a:gd name="connsiteY0" fmla="*/ 1127 h 586022"/>
              <a:gd name="connsiteX1" fmla="*/ 54085 w 4292945"/>
              <a:gd name="connsiteY1" fmla="*/ 496906 h 586022"/>
              <a:gd name="connsiteX2" fmla="*/ 0 w 4292945"/>
              <a:gd name="connsiteY2" fmla="*/ 522127 h 586022"/>
              <a:gd name="connsiteX3" fmla="*/ 0 w 4292945"/>
              <a:gd name="connsiteY3" fmla="*/ 586022 h 586022"/>
              <a:gd name="connsiteX4" fmla="*/ 4248386 w 4292945"/>
              <a:gd name="connsiteY4" fmla="*/ 586022 h 586022"/>
              <a:gd name="connsiteX5" fmla="*/ 4285437 w 4292945"/>
              <a:gd name="connsiteY5" fmla="*/ 503727 h 586022"/>
              <a:gd name="connsiteX6" fmla="*/ 4180500 w 4292945"/>
              <a:gd name="connsiteY6" fmla="*/ 265976 h 586022"/>
              <a:gd name="connsiteX7" fmla="*/ 2609398 w 4292945"/>
              <a:gd name="connsiteY7" fmla="*/ 1127 h 586022"/>
              <a:gd name="connsiteX0" fmla="*/ 2609398 w 4363251"/>
              <a:gd name="connsiteY0" fmla="*/ 1127 h 586022"/>
              <a:gd name="connsiteX1" fmla="*/ 54085 w 4363251"/>
              <a:gd name="connsiteY1" fmla="*/ 496906 h 586022"/>
              <a:gd name="connsiteX2" fmla="*/ 0 w 4363251"/>
              <a:gd name="connsiteY2" fmla="*/ 522127 h 586022"/>
              <a:gd name="connsiteX3" fmla="*/ 0 w 4363251"/>
              <a:gd name="connsiteY3" fmla="*/ 586022 h 586022"/>
              <a:gd name="connsiteX4" fmla="*/ 4248386 w 4363251"/>
              <a:gd name="connsiteY4" fmla="*/ 586022 h 586022"/>
              <a:gd name="connsiteX5" fmla="*/ 4285437 w 4363251"/>
              <a:gd name="connsiteY5" fmla="*/ 503727 h 586022"/>
              <a:gd name="connsiteX6" fmla="*/ 4323375 w 4363251"/>
              <a:gd name="connsiteY6" fmla="*/ 265976 h 586022"/>
              <a:gd name="connsiteX7" fmla="*/ 2609398 w 4363251"/>
              <a:gd name="connsiteY7" fmla="*/ 1127 h 58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3251" h="586022">
                <a:moveTo>
                  <a:pt x="2609398" y="1127"/>
                </a:moveTo>
                <a:cubicBezTo>
                  <a:pt x="1792221" y="15641"/>
                  <a:pt x="825621" y="170846"/>
                  <a:pt x="54085" y="496906"/>
                </a:cubicBezTo>
                <a:lnTo>
                  <a:pt x="0" y="522127"/>
                </a:lnTo>
                <a:lnTo>
                  <a:pt x="0" y="586022"/>
                </a:lnTo>
                <a:lnTo>
                  <a:pt x="4248386" y="586022"/>
                </a:lnTo>
                <a:lnTo>
                  <a:pt x="4285437" y="503727"/>
                </a:lnTo>
                <a:cubicBezTo>
                  <a:pt x="4308559" y="404400"/>
                  <a:pt x="4422445" y="320534"/>
                  <a:pt x="4323375" y="265976"/>
                </a:cubicBezTo>
                <a:cubicBezTo>
                  <a:pt x="4067930" y="83447"/>
                  <a:pt x="3324427" y="-11572"/>
                  <a:pt x="2609398" y="1127"/>
                </a:cubicBezTo>
                <a:close/>
              </a:path>
            </a:pathLst>
          </a:custGeom>
          <a:blipFill dpi="0" rotWithShape="1">
            <a:blip r:embed="rId6" cstate="print">
              <a:extLst/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prstClr val="white"/>
              </a:solidFill>
              <a:latin typeface="Cambria"/>
              <a:cs typeface="Arial" panose="020B0604020202020204" pitchFamily="34" charset="0"/>
            </a:endParaRPr>
          </a:p>
        </p:txBody>
      </p:sp>
      <p:sp>
        <p:nvSpPr>
          <p:cNvPr id="40" name="Freeform 17"/>
          <p:cNvSpPr/>
          <p:nvPr/>
        </p:nvSpPr>
        <p:spPr>
          <a:xfrm flipH="1">
            <a:off x="5892800" y="6454775"/>
            <a:ext cx="2111375" cy="403225"/>
          </a:xfrm>
          <a:custGeom>
            <a:avLst/>
            <a:gdLst>
              <a:gd name="connsiteX0" fmla="*/ 2665553 w 2813674"/>
              <a:gd name="connsiteY0" fmla="*/ 0 h 403958"/>
              <a:gd name="connsiteX1" fmla="*/ 237152 w 2813674"/>
              <a:gd name="connsiteY1" fmla="*/ 349931 h 403958"/>
              <a:gd name="connsiteX2" fmla="*/ 0 w 2813674"/>
              <a:gd name="connsiteY2" fmla="*/ 403958 h 403958"/>
              <a:gd name="connsiteX3" fmla="*/ 2788588 w 2813674"/>
              <a:gd name="connsiteY3" fmla="*/ 403958 h 403958"/>
              <a:gd name="connsiteX4" fmla="*/ 2790509 w 2813674"/>
              <a:gd name="connsiteY4" fmla="*/ 398595 h 403958"/>
              <a:gd name="connsiteX5" fmla="*/ 2665553 w 2813674"/>
              <a:gd name="connsiteY5" fmla="*/ 0 h 40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3674" h="403958">
                <a:moveTo>
                  <a:pt x="2665553" y="0"/>
                </a:moveTo>
                <a:cubicBezTo>
                  <a:pt x="1993044" y="3176"/>
                  <a:pt x="1084294" y="164881"/>
                  <a:pt x="237152" y="349931"/>
                </a:cubicBezTo>
                <a:lnTo>
                  <a:pt x="0" y="403958"/>
                </a:lnTo>
                <a:lnTo>
                  <a:pt x="2788588" y="403958"/>
                </a:lnTo>
                <a:lnTo>
                  <a:pt x="2790509" y="398595"/>
                </a:lnTo>
                <a:cubicBezTo>
                  <a:pt x="2839475" y="209361"/>
                  <a:pt x="2816643" y="53298"/>
                  <a:pt x="2665553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prstClr val="white"/>
              </a:solidFill>
              <a:latin typeface="Cambria"/>
              <a:cs typeface="Arial" panose="020B0604020202020204" pitchFamily="34" charset="0"/>
            </a:endParaRPr>
          </a:p>
        </p:txBody>
      </p:sp>
      <p:sp>
        <p:nvSpPr>
          <p:cNvPr id="41" name="Freeform 21"/>
          <p:cNvSpPr/>
          <p:nvPr/>
        </p:nvSpPr>
        <p:spPr>
          <a:xfrm flipH="1">
            <a:off x="0" y="5903854"/>
            <a:ext cx="6876092" cy="954147"/>
          </a:xfrm>
          <a:custGeom>
            <a:avLst/>
            <a:gdLst>
              <a:gd name="connsiteX0" fmla="*/ 6200016 w 9168122"/>
              <a:gd name="connsiteY0" fmla="*/ 742 h 954147"/>
              <a:gd name="connsiteX1" fmla="*/ 69331 w 9168122"/>
              <a:gd name="connsiteY1" fmla="*/ 915697 h 954147"/>
              <a:gd name="connsiteX2" fmla="*/ 0 w 9168122"/>
              <a:gd name="connsiteY2" fmla="*/ 954147 h 954147"/>
              <a:gd name="connsiteX3" fmla="*/ 9168122 w 9168122"/>
              <a:gd name="connsiteY3" fmla="*/ 954147 h 954147"/>
              <a:gd name="connsiteX4" fmla="*/ 9168122 w 9168122"/>
              <a:gd name="connsiteY4" fmla="*/ 445610 h 954147"/>
              <a:gd name="connsiteX5" fmla="*/ 9098829 w 9168122"/>
              <a:gd name="connsiteY5" fmla="*/ 412514 h 954147"/>
              <a:gd name="connsiteX6" fmla="*/ 6200016 w 9168122"/>
              <a:gd name="connsiteY6" fmla="*/ 742 h 95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8122" h="954147">
                <a:moveTo>
                  <a:pt x="6200016" y="742"/>
                </a:moveTo>
                <a:cubicBezTo>
                  <a:pt x="3908340" y="-19993"/>
                  <a:pt x="1196643" y="396644"/>
                  <a:pt x="69331" y="915697"/>
                </a:cubicBezTo>
                <a:lnTo>
                  <a:pt x="0" y="954147"/>
                </a:lnTo>
                <a:lnTo>
                  <a:pt x="9168122" y="954147"/>
                </a:lnTo>
                <a:lnTo>
                  <a:pt x="9168122" y="445610"/>
                </a:lnTo>
                <a:lnTo>
                  <a:pt x="9098829" y="412514"/>
                </a:lnTo>
                <a:cubicBezTo>
                  <a:pt x="8414059" y="133988"/>
                  <a:pt x="7360931" y="11246"/>
                  <a:pt x="6200016" y="742"/>
                </a:cubicBezTo>
                <a:close/>
              </a:path>
            </a:pathLst>
          </a:custGeom>
          <a:blipFill dpi="0" rotWithShape="1">
            <a:blip r:embed="rId6" cstate="print">
              <a:extLst/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prstClr val="white"/>
              </a:solidFill>
              <a:latin typeface="Cambria"/>
              <a:cs typeface="Arial" panose="020B0604020202020204" pitchFamily="34" charset="0"/>
            </a:endParaRPr>
          </a:p>
        </p:txBody>
      </p:sp>
      <p:grpSp>
        <p:nvGrpSpPr>
          <p:cNvPr id="42" name="Group 38"/>
          <p:cNvGrpSpPr>
            <a:grpSpLocks/>
          </p:cNvGrpSpPr>
          <p:nvPr/>
        </p:nvGrpSpPr>
        <p:grpSpPr bwMode="auto">
          <a:xfrm rot="359119" flipH="1">
            <a:off x="2649538" y="4467225"/>
            <a:ext cx="561975" cy="255588"/>
            <a:chOff x="11572034" y="6157344"/>
            <a:chExt cx="478917" cy="163826"/>
          </a:xfrm>
        </p:grpSpPr>
        <p:sp>
          <p:nvSpPr>
            <p:cNvPr id="43" name="Heart 4"/>
            <p:cNvSpPr/>
            <p:nvPr/>
          </p:nvSpPr>
          <p:spPr>
            <a:xfrm rot="15055303">
              <a:off x="11896957" y="6116254"/>
              <a:ext cx="126176" cy="202931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44" name="Heart 4"/>
            <p:cNvSpPr/>
            <p:nvPr/>
          </p:nvSpPr>
          <p:spPr>
            <a:xfrm rot="7354892" flipH="1">
              <a:off x="11619448" y="6126087"/>
              <a:ext cx="126176" cy="202931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45" name="Freeform 41"/>
            <p:cNvSpPr/>
            <p:nvPr/>
          </p:nvSpPr>
          <p:spPr>
            <a:xfrm>
              <a:off x="11733385" y="6246445"/>
              <a:ext cx="60880" cy="74281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46" name="Freeform 51"/>
            <p:cNvSpPr/>
            <p:nvPr/>
          </p:nvSpPr>
          <p:spPr>
            <a:xfrm rot="944818" flipH="1">
              <a:off x="11814032" y="6224103"/>
              <a:ext cx="59526" cy="74281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0550" y="381000"/>
            <a:ext cx="4110038" cy="3048000"/>
          </a:xfrm>
        </p:spPr>
        <p:txBody>
          <a:bodyPr/>
          <a:lstStyle>
            <a:lvl1pPr>
              <a:defRPr sz="39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0550" y="3581401"/>
            <a:ext cx="4110038" cy="762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04999"/>
            <a:ext cx="3429000" cy="403860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4999"/>
            <a:ext cx="3429000" cy="403860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ERASMUS + VET Strategic Partnership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2D534-A569-450E-9688-1B55598470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/>
          <p:cNvSpPr/>
          <p:nvPr/>
        </p:nvSpPr>
        <p:spPr bwMode="white">
          <a:xfrm rot="5188121">
            <a:off x="7431088" y="5073650"/>
            <a:ext cx="2154237" cy="1357313"/>
          </a:xfrm>
          <a:custGeom>
            <a:avLst/>
            <a:gdLst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55040 w 2155040"/>
              <a:gd name="connsiteY5" fmla="*/ 1389474 h 1799604"/>
              <a:gd name="connsiteX6" fmla="*/ 2154712 w 2155040"/>
              <a:gd name="connsiteY6" fmla="*/ 1394798 h 1799604"/>
              <a:gd name="connsiteX7" fmla="*/ 2126657 w 2155040"/>
              <a:gd name="connsiteY7" fmla="*/ 1493853 h 1799604"/>
              <a:gd name="connsiteX8" fmla="*/ 1093797 w 2155040"/>
              <a:gd name="connsiteY8" fmla="*/ 1200294 h 1799604"/>
              <a:gd name="connsiteX9" fmla="*/ 2980 w 2155040"/>
              <a:gd name="connsiteY9" fmla="*/ 591891 h 1799604"/>
              <a:gd name="connsiteX0" fmla="*/ 2980 w 2212139"/>
              <a:gd name="connsiteY0" fmla="*/ 591891 h 1799604"/>
              <a:gd name="connsiteX1" fmla="*/ 264327 w 2212139"/>
              <a:gd name="connsiteY1" fmla="*/ 174767 h 1799604"/>
              <a:gd name="connsiteX2" fmla="*/ 167153 w 2212139"/>
              <a:gd name="connsiteY2" fmla="*/ 15546 h 1799604"/>
              <a:gd name="connsiteX3" fmla="*/ 163079 w 2212139"/>
              <a:gd name="connsiteY3" fmla="*/ 0 h 1799604"/>
              <a:gd name="connsiteX4" fmla="*/ 2155040 w 2212139"/>
              <a:gd name="connsiteY4" fmla="*/ 122926 h 1799604"/>
              <a:gd name="connsiteX5" fmla="*/ 2155040 w 2212139"/>
              <a:gd name="connsiteY5" fmla="*/ 1389474 h 1799604"/>
              <a:gd name="connsiteX6" fmla="*/ 2126657 w 2212139"/>
              <a:gd name="connsiteY6" fmla="*/ 1493853 h 1799604"/>
              <a:gd name="connsiteX7" fmla="*/ 1093797 w 2212139"/>
              <a:gd name="connsiteY7" fmla="*/ 1200294 h 1799604"/>
              <a:gd name="connsiteX8" fmla="*/ 2980 w 2212139"/>
              <a:gd name="connsiteY8" fmla="*/ 591891 h 1799604"/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26657 w 2155040"/>
              <a:gd name="connsiteY5" fmla="*/ 1493853 h 1799604"/>
              <a:gd name="connsiteX6" fmla="*/ 1093797 w 2155040"/>
              <a:gd name="connsiteY6" fmla="*/ 1200294 h 1799604"/>
              <a:gd name="connsiteX7" fmla="*/ 2980 w 2155040"/>
              <a:gd name="connsiteY7" fmla="*/ 591891 h 1799604"/>
              <a:gd name="connsiteX0" fmla="*/ 2980 w 2155040"/>
              <a:gd name="connsiteY0" fmla="*/ 591891 h 1809820"/>
              <a:gd name="connsiteX1" fmla="*/ 264327 w 2155040"/>
              <a:gd name="connsiteY1" fmla="*/ 174767 h 1809820"/>
              <a:gd name="connsiteX2" fmla="*/ 167153 w 2155040"/>
              <a:gd name="connsiteY2" fmla="*/ 15546 h 1809820"/>
              <a:gd name="connsiteX3" fmla="*/ 163079 w 2155040"/>
              <a:gd name="connsiteY3" fmla="*/ 0 h 1809820"/>
              <a:gd name="connsiteX4" fmla="*/ 2155040 w 2155040"/>
              <a:gd name="connsiteY4" fmla="*/ 122926 h 1809820"/>
              <a:gd name="connsiteX5" fmla="*/ 2087456 w 2155040"/>
              <a:gd name="connsiteY5" fmla="*/ 1510520 h 1809820"/>
              <a:gd name="connsiteX6" fmla="*/ 1093797 w 2155040"/>
              <a:gd name="connsiteY6" fmla="*/ 1200294 h 1809820"/>
              <a:gd name="connsiteX7" fmla="*/ 2980 w 2155040"/>
              <a:gd name="connsiteY7" fmla="*/ 591891 h 180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5040" h="1809820">
                <a:moveTo>
                  <a:pt x="2980" y="591891"/>
                </a:moveTo>
                <a:cubicBezTo>
                  <a:pt x="18927" y="429188"/>
                  <a:pt x="99680" y="276305"/>
                  <a:pt x="264327" y="174767"/>
                </a:cubicBezTo>
                <a:cubicBezTo>
                  <a:pt x="218534" y="121629"/>
                  <a:pt x="186774" y="68269"/>
                  <a:pt x="167153" y="15546"/>
                </a:cubicBezTo>
                <a:lnTo>
                  <a:pt x="163079" y="0"/>
                </a:lnTo>
                <a:lnTo>
                  <a:pt x="2155040" y="122926"/>
                </a:lnTo>
                <a:lnTo>
                  <a:pt x="2087456" y="1510520"/>
                </a:lnTo>
                <a:cubicBezTo>
                  <a:pt x="1888251" y="1977649"/>
                  <a:pt x="913558" y="1915442"/>
                  <a:pt x="1093797" y="1200294"/>
                </a:cubicBezTo>
                <a:cubicBezTo>
                  <a:pt x="490546" y="1656501"/>
                  <a:pt x="-44862" y="1080001"/>
                  <a:pt x="2980" y="5918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8877300" y="5540375"/>
            <a:ext cx="168275" cy="1104900"/>
          </a:xfrm>
          <a:custGeom>
            <a:avLst/>
            <a:gdLst>
              <a:gd name="T0" fmla="*/ 37 w 72"/>
              <a:gd name="T1" fmla="*/ 128 h 353"/>
              <a:gd name="T2" fmla="*/ 36 w 72"/>
              <a:gd name="T3" fmla="*/ 128 h 353"/>
              <a:gd name="T4" fmla="*/ 37 w 72"/>
              <a:gd name="T5" fmla="*/ 101 h 353"/>
              <a:gd name="T6" fmla="*/ 62 w 72"/>
              <a:gd name="T7" fmla="*/ 81 h 353"/>
              <a:gd name="T8" fmla="*/ 35 w 72"/>
              <a:gd name="T9" fmla="*/ 63 h 353"/>
              <a:gd name="T10" fmla="*/ 33 w 72"/>
              <a:gd name="T11" fmla="*/ 36 h 353"/>
              <a:gd name="T12" fmla="*/ 47 w 72"/>
              <a:gd name="T13" fmla="*/ 16 h 353"/>
              <a:gd name="T14" fmla="*/ 24 w 72"/>
              <a:gd name="T15" fmla="*/ 2 h 353"/>
              <a:gd name="T16" fmla="*/ 5 w 72"/>
              <a:gd name="T17" fmla="*/ 22 h 353"/>
              <a:gd name="T18" fmla="*/ 26 w 72"/>
              <a:gd name="T19" fmla="*/ 37 h 353"/>
              <a:gd name="T20" fmla="*/ 28 w 72"/>
              <a:gd name="T21" fmla="*/ 63 h 353"/>
              <a:gd name="T22" fmla="*/ 6 w 72"/>
              <a:gd name="T23" fmla="*/ 82 h 353"/>
              <a:gd name="T24" fmla="*/ 30 w 72"/>
              <a:gd name="T25" fmla="*/ 101 h 353"/>
              <a:gd name="T26" fmla="*/ 29 w 72"/>
              <a:gd name="T27" fmla="*/ 128 h 353"/>
              <a:gd name="T28" fmla="*/ 0 w 72"/>
              <a:gd name="T29" fmla="*/ 148 h 353"/>
              <a:gd name="T30" fmla="*/ 27 w 72"/>
              <a:gd name="T31" fmla="*/ 170 h 353"/>
              <a:gd name="T32" fmla="*/ 6 w 72"/>
              <a:gd name="T33" fmla="*/ 352 h 353"/>
              <a:gd name="T34" fmla="*/ 13 w 72"/>
              <a:gd name="T35" fmla="*/ 353 h 353"/>
              <a:gd name="T36" fmla="*/ 34 w 72"/>
              <a:gd name="T37" fmla="*/ 171 h 353"/>
              <a:gd name="T38" fmla="*/ 35 w 72"/>
              <a:gd name="T39" fmla="*/ 171 h 353"/>
              <a:gd name="T40" fmla="*/ 71 w 72"/>
              <a:gd name="T41" fmla="*/ 152 h 353"/>
              <a:gd name="T42" fmla="*/ 37 w 72"/>
              <a:gd name="T43" fmla="*/ 128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2" h="353">
                <a:moveTo>
                  <a:pt x="37" y="128"/>
                </a:moveTo>
                <a:cubicBezTo>
                  <a:pt x="37" y="128"/>
                  <a:pt x="36" y="128"/>
                  <a:pt x="36" y="128"/>
                </a:cubicBezTo>
                <a:cubicBezTo>
                  <a:pt x="36" y="119"/>
                  <a:pt x="37" y="110"/>
                  <a:pt x="37" y="101"/>
                </a:cubicBezTo>
                <a:cubicBezTo>
                  <a:pt x="51" y="100"/>
                  <a:pt x="62" y="91"/>
                  <a:pt x="62" y="81"/>
                </a:cubicBezTo>
                <a:cubicBezTo>
                  <a:pt x="61" y="71"/>
                  <a:pt x="50" y="63"/>
                  <a:pt x="35" y="63"/>
                </a:cubicBezTo>
                <a:cubicBezTo>
                  <a:pt x="35" y="54"/>
                  <a:pt x="34" y="45"/>
                  <a:pt x="33" y="36"/>
                </a:cubicBezTo>
                <a:cubicBezTo>
                  <a:pt x="42" y="33"/>
                  <a:pt x="48" y="25"/>
                  <a:pt x="47" y="16"/>
                </a:cubicBezTo>
                <a:cubicBezTo>
                  <a:pt x="46" y="7"/>
                  <a:pt x="35" y="0"/>
                  <a:pt x="24" y="2"/>
                </a:cubicBezTo>
                <a:cubicBezTo>
                  <a:pt x="12" y="3"/>
                  <a:pt x="4" y="12"/>
                  <a:pt x="5" y="22"/>
                </a:cubicBezTo>
                <a:cubicBezTo>
                  <a:pt x="6" y="31"/>
                  <a:pt x="15" y="38"/>
                  <a:pt x="26" y="37"/>
                </a:cubicBezTo>
                <a:cubicBezTo>
                  <a:pt x="27" y="46"/>
                  <a:pt x="28" y="55"/>
                  <a:pt x="28" y="63"/>
                </a:cubicBezTo>
                <a:cubicBezTo>
                  <a:pt x="15" y="65"/>
                  <a:pt x="5" y="73"/>
                  <a:pt x="6" y="82"/>
                </a:cubicBezTo>
                <a:cubicBezTo>
                  <a:pt x="6" y="92"/>
                  <a:pt x="16" y="100"/>
                  <a:pt x="30" y="101"/>
                </a:cubicBezTo>
                <a:cubicBezTo>
                  <a:pt x="30" y="110"/>
                  <a:pt x="30" y="119"/>
                  <a:pt x="29" y="128"/>
                </a:cubicBezTo>
                <a:cubicBezTo>
                  <a:pt x="13" y="130"/>
                  <a:pt x="1" y="137"/>
                  <a:pt x="0" y="148"/>
                </a:cubicBezTo>
                <a:cubicBezTo>
                  <a:pt x="0" y="158"/>
                  <a:pt x="11" y="167"/>
                  <a:pt x="27" y="170"/>
                </a:cubicBezTo>
                <a:cubicBezTo>
                  <a:pt x="22" y="230"/>
                  <a:pt x="12" y="291"/>
                  <a:pt x="6" y="352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8" y="292"/>
                  <a:pt x="29" y="231"/>
                  <a:pt x="34" y="171"/>
                </a:cubicBezTo>
                <a:cubicBezTo>
                  <a:pt x="34" y="171"/>
                  <a:pt x="34" y="171"/>
                  <a:pt x="35" y="171"/>
                </a:cubicBezTo>
                <a:cubicBezTo>
                  <a:pt x="54" y="172"/>
                  <a:pt x="71" y="163"/>
                  <a:pt x="71" y="152"/>
                </a:cubicBezTo>
                <a:cubicBezTo>
                  <a:pt x="72" y="140"/>
                  <a:pt x="57" y="130"/>
                  <a:pt x="37" y="1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68580" tIns="34290" rIns="68580" bIns="34290"/>
          <a:lstStyle/>
          <a:p>
            <a:pPr eaLnBrk="0" hangingPunct="0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8682038" y="5545138"/>
            <a:ext cx="68262" cy="1008062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45" h="1007461">
                <a:moveTo>
                  <a:pt x="0" y="15571"/>
                </a:moveTo>
                <a:lnTo>
                  <a:pt x="58075" y="1007461"/>
                </a:lnTo>
                <a:lnTo>
                  <a:pt x="91245" y="1003875"/>
                </a:lnTo>
                <a:lnTo>
                  <a:pt x="30393" y="14481"/>
                </a:lnTo>
                <a:cubicBezTo>
                  <a:pt x="20262" y="14844"/>
                  <a:pt x="2894" y="-19004"/>
                  <a:pt x="0" y="15571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prstClr val="white"/>
              </a:solidFill>
              <a:latin typeface="Cambria"/>
              <a:cs typeface="Arial" panose="020B0604020202020204" pitchFamily="34" charset="0"/>
            </a:endParaRPr>
          </a:p>
        </p:txBody>
      </p:sp>
      <p:sp>
        <p:nvSpPr>
          <p:cNvPr id="19" name="Freeform 5"/>
          <p:cNvSpPr>
            <a:spLocks noEditPoints="1"/>
          </p:cNvSpPr>
          <p:nvPr/>
        </p:nvSpPr>
        <p:spPr bwMode="auto">
          <a:xfrm flipH="1">
            <a:off x="8478771" y="5124451"/>
            <a:ext cx="413889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a:blipFill>
          <a:ln>
            <a:noFill/>
          </a:ln>
        </p:spPr>
        <p:txBody>
          <a:bodyPr lIns="68580" tIns="34290" rIns="68580" bIns="34290"/>
          <a:lstStyle/>
          <a:p>
            <a:pPr eaLnBrk="0" hangingPunct="0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 5"/>
          <p:cNvSpPr>
            <a:spLocks noEditPoints="1"/>
          </p:cNvSpPr>
          <p:nvPr/>
        </p:nvSpPr>
        <p:spPr bwMode="auto">
          <a:xfrm flipH="1">
            <a:off x="8478838" y="5124450"/>
            <a:ext cx="414337" cy="450850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0" hangingPunct="0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reeform 23"/>
          <p:cNvSpPr/>
          <p:nvPr/>
        </p:nvSpPr>
        <p:spPr bwMode="white">
          <a:xfrm>
            <a:off x="0" y="3816350"/>
            <a:ext cx="1230313" cy="1751013"/>
          </a:xfrm>
          <a:custGeom>
            <a:avLst/>
            <a:gdLst>
              <a:gd name="connsiteX0" fmla="*/ 0 w 1639369"/>
              <a:gd name="connsiteY0" fmla="*/ 0 h 1750780"/>
              <a:gd name="connsiteX1" fmla="*/ 43408 w 1639369"/>
              <a:gd name="connsiteY1" fmla="*/ 23610 h 1750780"/>
              <a:gd name="connsiteX2" fmla="*/ 163266 w 1639369"/>
              <a:gd name="connsiteY2" fmla="*/ 178718 h 1750780"/>
              <a:gd name="connsiteX3" fmla="*/ 1231254 w 1639369"/>
              <a:gd name="connsiteY3" fmla="*/ 538714 h 1750780"/>
              <a:gd name="connsiteX4" fmla="*/ 871258 w 1639369"/>
              <a:gd name="connsiteY4" fmla="*/ 1534703 h 1750780"/>
              <a:gd name="connsiteX5" fmla="*/ 23721 w 1639369"/>
              <a:gd name="connsiteY5" fmla="*/ 1596718 h 1750780"/>
              <a:gd name="connsiteX6" fmla="*/ 0 w 1639369"/>
              <a:gd name="connsiteY6" fmla="*/ 1566554 h 17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369" h="1750780">
                <a:moveTo>
                  <a:pt x="0" y="0"/>
                </a:moveTo>
                <a:lnTo>
                  <a:pt x="43408" y="23610"/>
                </a:lnTo>
                <a:cubicBezTo>
                  <a:pt x="93767" y="60219"/>
                  <a:pt x="135266" y="111219"/>
                  <a:pt x="163266" y="178718"/>
                </a:cubicBezTo>
                <a:cubicBezTo>
                  <a:pt x="729260" y="-187278"/>
                  <a:pt x="1281254" y="152718"/>
                  <a:pt x="1231254" y="538714"/>
                </a:cubicBezTo>
                <a:cubicBezTo>
                  <a:pt x="1925246" y="572714"/>
                  <a:pt x="1687249" y="1860699"/>
                  <a:pt x="871258" y="1534703"/>
                </a:cubicBezTo>
                <a:cubicBezTo>
                  <a:pt x="724260" y="1755201"/>
                  <a:pt x="264890" y="1856262"/>
                  <a:pt x="23721" y="1596718"/>
                </a:cubicBezTo>
                <a:lnTo>
                  <a:pt x="0" y="1566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0" name="Freeform 22"/>
          <p:cNvSpPr>
            <a:spLocks/>
          </p:cNvSpPr>
          <p:nvPr/>
        </p:nvSpPr>
        <p:spPr bwMode="auto">
          <a:xfrm rot="384198">
            <a:off x="585788" y="5135563"/>
            <a:ext cx="130175" cy="124618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  <a:gd name="connsiteX0" fmla="*/ 5882 w 10000"/>
              <a:gd name="connsiteY0" fmla="*/ 3788 h 9964"/>
              <a:gd name="connsiteX1" fmla="*/ 5882 w 10000"/>
              <a:gd name="connsiteY1" fmla="*/ 2989 h 9964"/>
              <a:gd name="connsiteX2" fmla="*/ 9216 w 10000"/>
              <a:gd name="connsiteY2" fmla="*/ 2443 h 9964"/>
              <a:gd name="connsiteX3" fmla="*/ 6078 w 10000"/>
              <a:gd name="connsiteY3" fmla="*/ 1855 h 9964"/>
              <a:gd name="connsiteX4" fmla="*/ 6275 w 10000"/>
              <a:gd name="connsiteY4" fmla="*/ 1098 h 9964"/>
              <a:gd name="connsiteX5" fmla="*/ 9216 w 10000"/>
              <a:gd name="connsiteY5" fmla="*/ 636 h 9964"/>
              <a:gd name="connsiteX6" fmla="*/ 6667 w 10000"/>
              <a:gd name="connsiteY6" fmla="*/ 6 h 9964"/>
              <a:gd name="connsiteX7" fmla="*/ 3333 w 10000"/>
              <a:gd name="connsiteY7" fmla="*/ 468 h 9964"/>
              <a:gd name="connsiteX8" fmla="*/ 5490 w 10000"/>
              <a:gd name="connsiteY8" fmla="*/ 1056 h 9964"/>
              <a:gd name="connsiteX9" fmla="*/ 5098 w 10000"/>
              <a:gd name="connsiteY9" fmla="*/ 1855 h 9964"/>
              <a:gd name="connsiteX10" fmla="*/ 1373 w 10000"/>
              <a:gd name="connsiteY10" fmla="*/ 2401 h 9964"/>
              <a:gd name="connsiteX11" fmla="*/ 4902 w 10000"/>
              <a:gd name="connsiteY11" fmla="*/ 2989 h 9964"/>
              <a:gd name="connsiteX12" fmla="*/ 4902 w 10000"/>
              <a:gd name="connsiteY12" fmla="*/ 3788 h 9964"/>
              <a:gd name="connsiteX13" fmla="*/ 4614 w 10000"/>
              <a:gd name="connsiteY13" fmla="*/ 4470 h 9964"/>
              <a:gd name="connsiteX14" fmla="*/ 0 w 10000"/>
              <a:gd name="connsiteY14" fmla="*/ 4502 h 9964"/>
              <a:gd name="connsiteX15" fmla="*/ 5098 w 10000"/>
              <a:gd name="connsiteY15" fmla="*/ 5048 h 9964"/>
              <a:gd name="connsiteX16" fmla="*/ 5294 w 10000"/>
              <a:gd name="connsiteY16" fmla="*/ 5048 h 9964"/>
              <a:gd name="connsiteX17" fmla="*/ 7843 w 10000"/>
              <a:gd name="connsiteY17" fmla="*/ 9964 h 9964"/>
              <a:gd name="connsiteX18" fmla="*/ 8824 w 10000"/>
              <a:gd name="connsiteY18" fmla="*/ 9922 h 9964"/>
              <a:gd name="connsiteX19" fmla="*/ 6275 w 10000"/>
              <a:gd name="connsiteY19" fmla="*/ 5048 h 9964"/>
              <a:gd name="connsiteX20" fmla="*/ 10000 w 10000"/>
              <a:gd name="connsiteY20" fmla="*/ 4376 h 9964"/>
              <a:gd name="connsiteX21" fmla="*/ 5882 w 10000"/>
              <a:gd name="connsiteY21" fmla="*/ 3788 h 9964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143"/>
              <a:gd name="connsiteY0" fmla="*/ 4545 h 10000"/>
              <a:gd name="connsiteX1" fmla="*/ 5882 w 10143"/>
              <a:gd name="connsiteY1" fmla="*/ 3000 h 10000"/>
              <a:gd name="connsiteX2" fmla="*/ 9216 w 10143"/>
              <a:gd name="connsiteY2" fmla="*/ 2452 h 10000"/>
              <a:gd name="connsiteX3" fmla="*/ 6078 w 10143"/>
              <a:gd name="connsiteY3" fmla="*/ 1862 h 10000"/>
              <a:gd name="connsiteX4" fmla="*/ 6275 w 10143"/>
              <a:gd name="connsiteY4" fmla="*/ 1102 h 10000"/>
              <a:gd name="connsiteX5" fmla="*/ 9216 w 10143"/>
              <a:gd name="connsiteY5" fmla="*/ 638 h 10000"/>
              <a:gd name="connsiteX6" fmla="*/ 6667 w 10143"/>
              <a:gd name="connsiteY6" fmla="*/ 6 h 10000"/>
              <a:gd name="connsiteX7" fmla="*/ 3333 w 10143"/>
              <a:gd name="connsiteY7" fmla="*/ 470 h 10000"/>
              <a:gd name="connsiteX8" fmla="*/ 5490 w 10143"/>
              <a:gd name="connsiteY8" fmla="*/ 1060 h 10000"/>
              <a:gd name="connsiteX9" fmla="*/ 5098 w 10143"/>
              <a:gd name="connsiteY9" fmla="*/ 1862 h 10000"/>
              <a:gd name="connsiteX10" fmla="*/ 1373 w 10143"/>
              <a:gd name="connsiteY10" fmla="*/ 2410 h 10000"/>
              <a:gd name="connsiteX11" fmla="*/ 4902 w 10143"/>
              <a:gd name="connsiteY11" fmla="*/ 3000 h 10000"/>
              <a:gd name="connsiteX12" fmla="*/ 4902 w 10143"/>
              <a:gd name="connsiteY12" fmla="*/ 3802 h 10000"/>
              <a:gd name="connsiteX13" fmla="*/ 4614 w 10143"/>
              <a:gd name="connsiteY13" fmla="*/ 4486 h 10000"/>
              <a:gd name="connsiteX14" fmla="*/ 0 w 10143"/>
              <a:gd name="connsiteY14" fmla="*/ 4518 h 10000"/>
              <a:gd name="connsiteX15" fmla="*/ 5098 w 10143"/>
              <a:gd name="connsiteY15" fmla="*/ 5066 h 10000"/>
              <a:gd name="connsiteX16" fmla="*/ 5294 w 10143"/>
              <a:gd name="connsiteY16" fmla="*/ 5066 h 10000"/>
              <a:gd name="connsiteX17" fmla="*/ 7843 w 10143"/>
              <a:gd name="connsiteY17" fmla="*/ 10000 h 10000"/>
              <a:gd name="connsiteX18" fmla="*/ 8824 w 10143"/>
              <a:gd name="connsiteY18" fmla="*/ 9958 h 10000"/>
              <a:gd name="connsiteX19" fmla="*/ 6275 w 10143"/>
              <a:gd name="connsiteY19" fmla="*/ 5066 h 10000"/>
              <a:gd name="connsiteX20" fmla="*/ 10000 w 10143"/>
              <a:gd name="connsiteY20" fmla="*/ 4392 h 10000"/>
              <a:gd name="connsiteX21" fmla="*/ 5882 w 10143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467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467 h 10000"/>
              <a:gd name="connsiteX0" fmla="*/ 5330 w 9448"/>
              <a:gd name="connsiteY0" fmla="*/ 4467 h 10000"/>
              <a:gd name="connsiteX1" fmla="*/ 5330 w 9448"/>
              <a:gd name="connsiteY1" fmla="*/ 3000 h 10000"/>
              <a:gd name="connsiteX2" fmla="*/ 8664 w 9448"/>
              <a:gd name="connsiteY2" fmla="*/ 2452 h 10000"/>
              <a:gd name="connsiteX3" fmla="*/ 5526 w 9448"/>
              <a:gd name="connsiteY3" fmla="*/ 1862 h 10000"/>
              <a:gd name="connsiteX4" fmla="*/ 5723 w 9448"/>
              <a:gd name="connsiteY4" fmla="*/ 1102 h 10000"/>
              <a:gd name="connsiteX5" fmla="*/ 8664 w 9448"/>
              <a:gd name="connsiteY5" fmla="*/ 638 h 10000"/>
              <a:gd name="connsiteX6" fmla="*/ 6115 w 9448"/>
              <a:gd name="connsiteY6" fmla="*/ 6 h 10000"/>
              <a:gd name="connsiteX7" fmla="*/ 2781 w 9448"/>
              <a:gd name="connsiteY7" fmla="*/ 470 h 10000"/>
              <a:gd name="connsiteX8" fmla="*/ 4938 w 9448"/>
              <a:gd name="connsiteY8" fmla="*/ 1060 h 10000"/>
              <a:gd name="connsiteX9" fmla="*/ 4546 w 9448"/>
              <a:gd name="connsiteY9" fmla="*/ 1862 h 10000"/>
              <a:gd name="connsiteX10" fmla="*/ 821 w 9448"/>
              <a:gd name="connsiteY10" fmla="*/ 2410 h 10000"/>
              <a:gd name="connsiteX11" fmla="*/ 4350 w 9448"/>
              <a:gd name="connsiteY11" fmla="*/ 3000 h 10000"/>
              <a:gd name="connsiteX12" fmla="*/ 4350 w 9448"/>
              <a:gd name="connsiteY12" fmla="*/ 3802 h 10000"/>
              <a:gd name="connsiteX13" fmla="*/ 4522 w 9448"/>
              <a:gd name="connsiteY13" fmla="*/ 4505 h 10000"/>
              <a:gd name="connsiteX14" fmla="*/ 0 w 9448"/>
              <a:gd name="connsiteY14" fmla="*/ 4538 h 10000"/>
              <a:gd name="connsiteX15" fmla="*/ 4546 w 9448"/>
              <a:gd name="connsiteY15" fmla="*/ 5066 h 10000"/>
              <a:gd name="connsiteX16" fmla="*/ 4742 w 9448"/>
              <a:gd name="connsiteY16" fmla="*/ 5066 h 10000"/>
              <a:gd name="connsiteX17" fmla="*/ 7291 w 9448"/>
              <a:gd name="connsiteY17" fmla="*/ 10000 h 10000"/>
              <a:gd name="connsiteX18" fmla="*/ 8272 w 9448"/>
              <a:gd name="connsiteY18" fmla="*/ 9958 h 10000"/>
              <a:gd name="connsiteX19" fmla="*/ 5723 w 9448"/>
              <a:gd name="connsiteY19" fmla="*/ 5066 h 10000"/>
              <a:gd name="connsiteX20" fmla="*/ 9448 w 9448"/>
              <a:gd name="connsiteY20" fmla="*/ 4392 h 10000"/>
              <a:gd name="connsiteX21" fmla="*/ 5330 w 9448"/>
              <a:gd name="connsiteY21" fmla="*/ 4467 h 10000"/>
              <a:gd name="connsiteX0" fmla="*/ 5641 w 9192"/>
              <a:gd name="connsiteY0" fmla="*/ 4467 h 10000"/>
              <a:gd name="connsiteX1" fmla="*/ 5641 w 9192"/>
              <a:gd name="connsiteY1" fmla="*/ 3000 h 10000"/>
              <a:gd name="connsiteX2" fmla="*/ 9170 w 9192"/>
              <a:gd name="connsiteY2" fmla="*/ 2452 h 10000"/>
              <a:gd name="connsiteX3" fmla="*/ 5849 w 9192"/>
              <a:gd name="connsiteY3" fmla="*/ 1862 h 10000"/>
              <a:gd name="connsiteX4" fmla="*/ 6057 w 9192"/>
              <a:gd name="connsiteY4" fmla="*/ 1102 h 10000"/>
              <a:gd name="connsiteX5" fmla="*/ 9170 w 9192"/>
              <a:gd name="connsiteY5" fmla="*/ 638 h 10000"/>
              <a:gd name="connsiteX6" fmla="*/ 6472 w 9192"/>
              <a:gd name="connsiteY6" fmla="*/ 6 h 10000"/>
              <a:gd name="connsiteX7" fmla="*/ 2943 w 9192"/>
              <a:gd name="connsiteY7" fmla="*/ 470 h 10000"/>
              <a:gd name="connsiteX8" fmla="*/ 5227 w 9192"/>
              <a:gd name="connsiteY8" fmla="*/ 1060 h 10000"/>
              <a:gd name="connsiteX9" fmla="*/ 4812 w 9192"/>
              <a:gd name="connsiteY9" fmla="*/ 1862 h 10000"/>
              <a:gd name="connsiteX10" fmla="*/ 869 w 9192"/>
              <a:gd name="connsiteY10" fmla="*/ 2410 h 10000"/>
              <a:gd name="connsiteX11" fmla="*/ 4604 w 9192"/>
              <a:gd name="connsiteY11" fmla="*/ 3000 h 10000"/>
              <a:gd name="connsiteX12" fmla="*/ 4604 w 9192"/>
              <a:gd name="connsiteY12" fmla="*/ 3802 h 10000"/>
              <a:gd name="connsiteX13" fmla="*/ 4786 w 9192"/>
              <a:gd name="connsiteY13" fmla="*/ 4505 h 10000"/>
              <a:gd name="connsiteX14" fmla="*/ 0 w 9192"/>
              <a:gd name="connsiteY14" fmla="*/ 4538 h 10000"/>
              <a:gd name="connsiteX15" fmla="*/ 4812 w 9192"/>
              <a:gd name="connsiteY15" fmla="*/ 5066 h 10000"/>
              <a:gd name="connsiteX16" fmla="*/ 5019 w 9192"/>
              <a:gd name="connsiteY16" fmla="*/ 5066 h 10000"/>
              <a:gd name="connsiteX17" fmla="*/ 7717 w 9192"/>
              <a:gd name="connsiteY17" fmla="*/ 10000 h 10000"/>
              <a:gd name="connsiteX18" fmla="*/ 8755 w 9192"/>
              <a:gd name="connsiteY18" fmla="*/ 9958 h 10000"/>
              <a:gd name="connsiteX19" fmla="*/ 6057 w 9192"/>
              <a:gd name="connsiteY19" fmla="*/ 5066 h 10000"/>
              <a:gd name="connsiteX20" fmla="*/ 9123 w 9192"/>
              <a:gd name="connsiteY20" fmla="*/ 4587 h 10000"/>
              <a:gd name="connsiteX21" fmla="*/ 5641 w 9192"/>
              <a:gd name="connsiteY21" fmla="*/ 4467 h 10000"/>
              <a:gd name="connsiteX0" fmla="*/ 6137 w 10000"/>
              <a:gd name="connsiteY0" fmla="*/ 4467 h 10000"/>
              <a:gd name="connsiteX1" fmla="*/ 6137 w 10000"/>
              <a:gd name="connsiteY1" fmla="*/ 3000 h 10000"/>
              <a:gd name="connsiteX2" fmla="*/ 9976 w 10000"/>
              <a:gd name="connsiteY2" fmla="*/ 2452 h 10000"/>
              <a:gd name="connsiteX3" fmla="*/ 6363 w 10000"/>
              <a:gd name="connsiteY3" fmla="*/ 1862 h 10000"/>
              <a:gd name="connsiteX4" fmla="*/ 6589 w 10000"/>
              <a:gd name="connsiteY4" fmla="*/ 1102 h 10000"/>
              <a:gd name="connsiteX5" fmla="*/ 9976 w 10000"/>
              <a:gd name="connsiteY5" fmla="*/ 638 h 10000"/>
              <a:gd name="connsiteX6" fmla="*/ 7041 w 10000"/>
              <a:gd name="connsiteY6" fmla="*/ 6 h 10000"/>
              <a:gd name="connsiteX7" fmla="*/ 3202 w 10000"/>
              <a:gd name="connsiteY7" fmla="*/ 470 h 10000"/>
              <a:gd name="connsiteX8" fmla="*/ 5686 w 10000"/>
              <a:gd name="connsiteY8" fmla="*/ 1060 h 10000"/>
              <a:gd name="connsiteX9" fmla="*/ 5235 w 10000"/>
              <a:gd name="connsiteY9" fmla="*/ 1862 h 10000"/>
              <a:gd name="connsiteX10" fmla="*/ 945 w 10000"/>
              <a:gd name="connsiteY10" fmla="*/ 2410 h 10000"/>
              <a:gd name="connsiteX11" fmla="*/ 5009 w 10000"/>
              <a:gd name="connsiteY11" fmla="*/ 3000 h 10000"/>
              <a:gd name="connsiteX12" fmla="*/ 5009 w 10000"/>
              <a:gd name="connsiteY12" fmla="*/ 3802 h 10000"/>
              <a:gd name="connsiteX13" fmla="*/ 5207 w 10000"/>
              <a:gd name="connsiteY13" fmla="*/ 4505 h 10000"/>
              <a:gd name="connsiteX14" fmla="*/ 0 w 10000"/>
              <a:gd name="connsiteY14" fmla="*/ 4538 h 10000"/>
              <a:gd name="connsiteX15" fmla="*/ 5235 w 10000"/>
              <a:gd name="connsiteY15" fmla="*/ 5066 h 10000"/>
              <a:gd name="connsiteX16" fmla="*/ 5460 w 10000"/>
              <a:gd name="connsiteY16" fmla="*/ 5066 h 10000"/>
              <a:gd name="connsiteX17" fmla="*/ 8395 w 10000"/>
              <a:gd name="connsiteY17" fmla="*/ 10000 h 10000"/>
              <a:gd name="connsiteX18" fmla="*/ 9525 w 10000"/>
              <a:gd name="connsiteY18" fmla="*/ 9958 h 10000"/>
              <a:gd name="connsiteX19" fmla="*/ 6589 w 10000"/>
              <a:gd name="connsiteY19" fmla="*/ 5066 h 10000"/>
              <a:gd name="connsiteX20" fmla="*/ 9925 w 10000"/>
              <a:gd name="connsiteY20" fmla="*/ 4587 h 10000"/>
              <a:gd name="connsiteX21" fmla="*/ 6137 w 10000"/>
              <a:gd name="connsiteY21" fmla="*/ 4467 h 10000"/>
              <a:gd name="connsiteX0" fmla="*/ 5192 w 9055"/>
              <a:gd name="connsiteY0" fmla="*/ 4467 h 10000"/>
              <a:gd name="connsiteX1" fmla="*/ 5192 w 9055"/>
              <a:gd name="connsiteY1" fmla="*/ 3000 h 10000"/>
              <a:gd name="connsiteX2" fmla="*/ 9031 w 9055"/>
              <a:gd name="connsiteY2" fmla="*/ 2452 h 10000"/>
              <a:gd name="connsiteX3" fmla="*/ 5418 w 9055"/>
              <a:gd name="connsiteY3" fmla="*/ 1862 h 10000"/>
              <a:gd name="connsiteX4" fmla="*/ 5644 w 9055"/>
              <a:gd name="connsiteY4" fmla="*/ 1102 h 10000"/>
              <a:gd name="connsiteX5" fmla="*/ 9031 w 9055"/>
              <a:gd name="connsiteY5" fmla="*/ 638 h 10000"/>
              <a:gd name="connsiteX6" fmla="*/ 6096 w 9055"/>
              <a:gd name="connsiteY6" fmla="*/ 6 h 10000"/>
              <a:gd name="connsiteX7" fmla="*/ 2257 w 9055"/>
              <a:gd name="connsiteY7" fmla="*/ 470 h 10000"/>
              <a:gd name="connsiteX8" fmla="*/ 4741 w 9055"/>
              <a:gd name="connsiteY8" fmla="*/ 1060 h 10000"/>
              <a:gd name="connsiteX9" fmla="*/ 4290 w 9055"/>
              <a:gd name="connsiteY9" fmla="*/ 1862 h 10000"/>
              <a:gd name="connsiteX10" fmla="*/ 0 w 9055"/>
              <a:gd name="connsiteY10" fmla="*/ 2410 h 10000"/>
              <a:gd name="connsiteX11" fmla="*/ 4064 w 9055"/>
              <a:gd name="connsiteY11" fmla="*/ 3000 h 10000"/>
              <a:gd name="connsiteX12" fmla="*/ 4064 w 9055"/>
              <a:gd name="connsiteY12" fmla="*/ 3802 h 10000"/>
              <a:gd name="connsiteX13" fmla="*/ 4262 w 9055"/>
              <a:gd name="connsiteY13" fmla="*/ 4505 h 10000"/>
              <a:gd name="connsiteX14" fmla="*/ 327 w 9055"/>
              <a:gd name="connsiteY14" fmla="*/ 4558 h 10000"/>
              <a:gd name="connsiteX15" fmla="*/ 4290 w 9055"/>
              <a:gd name="connsiteY15" fmla="*/ 5066 h 10000"/>
              <a:gd name="connsiteX16" fmla="*/ 4515 w 9055"/>
              <a:gd name="connsiteY16" fmla="*/ 5066 h 10000"/>
              <a:gd name="connsiteX17" fmla="*/ 7450 w 9055"/>
              <a:gd name="connsiteY17" fmla="*/ 10000 h 10000"/>
              <a:gd name="connsiteX18" fmla="*/ 8580 w 9055"/>
              <a:gd name="connsiteY18" fmla="*/ 9958 h 10000"/>
              <a:gd name="connsiteX19" fmla="*/ 5644 w 9055"/>
              <a:gd name="connsiteY19" fmla="*/ 5066 h 10000"/>
              <a:gd name="connsiteX20" fmla="*/ 8980 w 9055"/>
              <a:gd name="connsiteY20" fmla="*/ 4587 h 10000"/>
              <a:gd name="connsiteX21" fmla="*/ 5192 w 9055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3933 w 10000"/>
              <a:gd name="connsiteY15" fmla="*/ 5359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7017 w 11283"/>
              <a:gd name="connsiteY0" fmla="*/ 4467 h 10000"/>
              <a:gd name="connsiteX1" fmla="*/ 7017 w 11283"/>
              <a:gd name="connsiteY1" fmla="*/ 3000 h 10000"/>
              <a:gd name="connsiteX2" fmla="*/ 11256 w 11283"/>
              <a:gd name="connsiteY2" fmla="*/ 2452 h 10000"/>
              <a:gd name="connsiteX3" fmla="*/ 7266 w 11283"/>
              <a:gd name="connsiteY3" fmla="*/ 1862 h 10000"/>
              <a:gd name="connsiteX4" fmla="*/ 7516 w 11283"/>
              <a:gd name="connsiteY4" fmla="*/ 1102 h 10000"/>
              <a:gd name="connsiteX5" fmla="*/ 11256 w 11283"/>
              <a:gd name="connsiteY5" fmla="*/ 638 h 10000"/>
              <a:gd name="connsiteX6" fmla="*/ 8015 w 11283"/>
              <a:gd name="connsiteY6" fmla="*/ 6 h 10000"/>
              <a:gd name="connsiteX7" fmla="*/ 3776 w 11283"/>
              <a:gd name="connsiteY7" fmla="*/ 470 h 10000"/>
              <a:gd name="connsiteX8" fmla="*/ 6519 w 11283"/>
              <a:gd name="connsiteY8" fmla="*/ 1060 h 10000"/>
              <a:gd name="connsiteX9" fmla="*/ 6021 w 11283"/>
              <a:gd name="connsiteY9" fmla="*/ 1862 h 10000"/>
              <a:gd name="connsiteX10" fmla="*/ 1283 w 11283"/>
              <a:gd name="connsiteY10" fmla="*/ 2410 h 10000"/>
              <a:gd name="connsiteX11" fmla="*/ 5771 w 11283"/>
              <a:gd name="connsiteY11" fmla="*/ 3000 h 10000"/>
              <a:gd name="connsiteX12" fmla="*/ 5990 w 11283"/>
              <a:gd name="connsiteY12" fmla="*/ 4505 h 10000"/>
              <a:gd name="connsiteX13" fmla="*/ 1644 w 11283"/>
              <a:gd name="connsiteY13" fmla="*/ 4558 h 10000"/>
              <a:gd name="connsiteX14" fmla="*/ 168 w 11283"/>
              <a:gd name="connsiteY14" fmla="*/ 5105 h 10000"/>
              <a:gd name="connsiteX15" fmla="*/ 5216 w 11283"/>
              <a:gd name="connsiteY15" fmla="*/ 5359 h 10000"/>
              <a:gd name="connsiteX16" fmla="*/ 9510 w 11283"/>
              <a:gd name="connsiteY16" fmla="*/ 10000 h 10000"/>
              <a:gd name="connsiteX17" fmla="*/ 10758 w 11283"/>
              <a:gd name="connsiteY17" fmla="*/ 9958 h 10000"/>
              <a:gd name="connsiteX18" fmla="*/ 7516 w 11283"/>
              <a:gd name="connsiteY18" fmla="*/ 5066 h 10000"/>
              <a:gd name="connsiteX19" fmla="*/ 11200 w 11283"/>
              <a:gd name="connsiteY19" fmla="*/ 4587 h 10000"/>
              <a:gd name="connsiteX20" fmla="*/ 7017 w 11283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3933 w 10000"/>
              <a:gd name="connsiteY14" fmla="*/ 5359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481 w 9747"/>
              <a:gd name="connsiteY0" fmla="*/ 4565 h 10000"/>
              <a:gd name="connsiteX1" fmla="*/ 5481 w 9747"/>
              <a:gd name="connsiteY1" fmla="*/ 3000 h 10000"/>
              <a:gd name="connsiteX2" fmla="*/ 9720 w 9747"/>
              <a:gd name="connsiteY2" fmla="*/ 2452 h 10000"/>
              <a:gd name="connsiteX3" fmla="*/ 5730 w 9747"/>
              <a:gd name="connsiteY3" fmla="*/ 1862 h 10000"/>
              <a:gd name="connsiteX4" fmla="*/ 5980 w 9747"/>
              <a:gd name="connsiteY4" fmla="*/ 1102 h 10000"/>
              <a:gd name="connsiteX5" fmla="*/ 9720 w 9747"/>
              <a:gd name="connsiteY5" fmla="*/ 638 h 10000"/>
              <a:gd name="connsiteX6" fmla="*/ 6479 w 9747"/>
              <a:gd name="connsiteY6" fmla="*/ 6 h 10000"/>
              <a:gd name="connsiteX7" fmla="*/ 2240 w 9747"/>
              <a:gd name="connsiteY7" fmla="*/ 470 h 10000"/>
              <a:gd name="connsiteX8" fmla="*/ 4983 w 9747"/>
              <a:gd name="connsiteY8" fmla="*/ 1060 h 10000"/>
              <a:gd name="connsiteX9" fmla="*/ 4485 w 9747"/>
              <a:gd name="connsiteY9" fmla="*/ 1862 h 10000"/>
              <a:gd name="connsiteX10" fmla="*/ 4235 w 9747"/>
              <a:gd name="connsiteY10" fmla="*/ 3000 h 10000"/>
              <a:gd name="connsiteX11" fmla="*/ 4571 w 9747"/>
              <a:gd name="connsiteY11" fmla="*/ 4642 h 10000"/>
              <a:gd name="connsiteX12" fmla="*/ 108 w 9747"/>
              <a:gd name="connsiteY12" fmla="*/ 4558 h 10000"/>
              <a:gd name="connsiteX13" fmla="*/ 3914 w 9747"/>
              <a:gd name="connsiteY13" fmla="*/ 5105 h 10000"/>
              <a:gd name="connsiteX14" fmla="*/ 7974 w 9747"/>
              <a:gd name="connsiteY14" fmla="*/ 10000 h 10000"/>
              <a:gd name="connsiteX15" fmla="*/ 9222 w 9747"/>
              <a:gd name="connsiteY15" fmla="*/ 9958 h 10000"/>
              <a:gd name="connsiteX16" fmla="*/ 5980 w 9747"/>
              <a:gd name="connsiteY16" fmla="*/ 5066 h 10000"/>
              <a:gd name="connsiteX17" fmla="*/ 9664 w 9747"/>
              <a:gd name="connsiteY17" fmla="*/ 4587 h 10000"/>
              <a:gd name="connsiteX18" fmla="*/ 5481 w 9747"/>
              <a:gd name="connsiteY18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345 w 10000"/>
              <a:gd name="connsiteY9" fmla="*/ 3000 h 10000"/>
              <a:gd name="connsiteX10" fmla="*/ 4690 w 10000"/>
              <a:gd name="connsiteY10" fmla="*/ 4642 h 10000"/>
              <a:gd name="connsiteX11" fmla="*/ 111 w 10000"/>
              <a:gd name="connsiteY11" fmla="*/ 4558 h 10000"/>
              <a:gd name="connsiteX12" fmla="*/ 4016 w 10000"/>
              <a:gd name="connsiteY12" fmla="*/ 5105 h 10000"/>
              <a:gd name="connsiteX13" fmla="*/ 8181 w 10000"/>
              <a:gd name="connsiteY13" fmla="*/ 10000 h 10000"/>
              <a:gd name="connsiteX14" fmla="*/ 9461 w 10000"/>
              <a:gd name="connsiteY14" fmla="*/ 9958 h 10000"/>
              <a:gd name="connsiteX15" fmla="*/ 6135 w 10000"/>
              <a:gd name="connsiteY15" fmla="*/ 5066 h 10000"/>
              <a:gd name="connsiteX16" fmla="*/ 9915 w 10000"/>
              <a:gd name="connsiteY16" fmla="*/ 4587 h 10000"/>
              <a:gd name="connsiteX17" fmla="*/ 5623 w 10000"/>
              <a:gd name="connsiteY17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690 w 10000"/>
              <a:gd name="connsiteY9" fmla="*/ 4642 h 10000"/>
              <a:gd name="connsiteX10" fmla="*/ 111 w 10000"/>
              <a:gd name="connsiteY10" fmla="*/ 4558 h 10000"/>
              <a:gd name="connsiteX11" fmla="*/ 4016 w 10000"/>
              <a:gd name="connsiteY11" fmla="*/ 5105 h 10000"/>
              <a:gd name="connsiteX12" fmla="*/ 8181 w 10000"/>
              <a:gd name="connsiteY12" fmla="*/ 10000 h 10000"/>
              <a:gd name="connsiteX13" fmla="*/ 9461 w 10000"/>
              <a:gd name="connsiteY13" fmla="*/ 9958 h 10000"/>
              <a:gd name="connsiteX14" fmla="*/ 6135 w 10000"/>
              <a:gd name="connsiteY14" fmla="*/ 5066 h 10000"/>
              <a:gd name="connsiteX15" fmla="*/ 9915 w 10000"/>
              <a:gd name="connsiteY15" fmla="*/ 4587 h 10000"/>
              <a:gd name="connsiteX16" fmla="*/ 5623 w 10000"/>
              <a:gd name="connsiteY16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5112 w 10000"/>
              <a:gd name="connsiteY6" fmla="*/ 1060 h 10000"/>
              <a:gd name="connsiteX7" fmla="*/ 4601 w 10000"/>
              <a:gd name="connsiteY7" fmla="*/ 1862 h 10000"/>
              <a:gd name="connsiteX8" fmla="*/ 4690 w 10000"/>
              <a:gd name="connsiteY8" fmla="*/ 4642 h 10000"/>
              <a:gd name="connsiteX9" fmla="*/ 111 w 10000"/>
              <a:gd name="connsiteY9" fmla="*/ 4558 h 10000"/>
              <a:gd name="connsiteX10" fmla="*/ 4016 w 10000"/>
              <a:gd name="connsiteY10" fmla="*/ 5105 h 10000"/>
              <a:gd name="connsiteX11" fmla="*/ 8181 w 10000"/>
              <a:gd name="connsiteY11" fmla="*/ 10000 h 10000"/>
              <a:gd name="connsiteX12" fmla="*/ 9461 w 10000"/>
              <a:gd name="connsiteY12" fmla="*/ 9958 h 10000"/>
              <a:gd name="connsiteX13" fmla="*/ 6135 w 10000"/>
              <a:gd name="connsiteY13" fmla="*/ 5066 h 10000"/>
              <a:gd name="connsiteX14" fmla="*/ 9915 w 10000"/>
              <a:gd name="connsiteY14" fmla="*/ 4587 h 10000"/>
              <a:gd name="connsiteX15" fmla="*/ 5623 w 10000"/>
              <a:gd name="connsiteY15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4601 w 10000"/>
              <a:gd name="connsiteY6" fmla="*/ 1862 h 10000"/>
              <a:gd name="connsiteX7" fmla="*/ 4690 w 10000"/>
              <a:gd name="connsiteY7" fmla="*/ 4642 h 10000"/>
              <a:gd name="connsiteX8" fmla="*/ 111 w 10000"/>
              <a:gd name="connsiteY8" fmla="*/ 4558 h 10000"/>
              <a:gd name="connsiteX9" fmla="*/ 4016 w 10000"/>
              <a:gd name="connsiteY9" fmla="*/ 5105 h 10000"/>
              <a:gd name="connsiteX10" fmla="*/ 8181 w 10000"/>
              <a:gd name="connsiteY10" fmla="*/ 10000 h 10000"/>
              <a:gd name="connsiteX11" fmla="*/ 9461 w 10000"/>
              <a:gd name="connsiteY11" fmla="*/ 9958 h 10000"/>
              <a:gd name="connsiteX12" fmla="*/ 6135 w 10000"/>
              <a:gd name="connsiteY12" fmla="*/ 5066 h 10000"/>
              <a:gd name="connsiteX13" fmla="*/ 9915 w 10000"/>
              <a:gd name="connsiteY13" fmla="*/ 4587 h 10000"/>
              <a:gd name="connsiteX14" fmla="*/ 5623 w 10000"/>
              <a:gd name="connsiteY14" fmla="*/ 4565 h 10000"/>
              <a:gd name="connsiteX0" fmla="*/ 5623 w 9989"/>
              <a:gd name="connsiteY0" fmla="*/ 4603 h 10038"/>
              <a:gd name="connsiteX1" fmla="*/ 5879 w 9989"/>
              <a:gd name="connsiteY1" fmla="*/ 1900 h 10038"/>
              <a:gd name="connsiteX2" fmla="*/ 6135 w 9989"/>
              <a:gd name="connsiteY2" fmla="*/ 1140 h 10038"/>
              <a:gd name="connsiteX3" fmla="*/ 9972 w 9989"/>
              <a:gd name="connsiteY3" fmla="*/ 676 h 10038"/>
              <a:gd name="connsiteX4" fmla="*/ 6647 w 9989"/>
              <a:gd name="connsiteY4" fmla="*/ 44 h 10038"/>
              <a:gd name="connsiteX5" fmla="*/ 4601 w 9989"/>
              <a:gd name="connsiteY5" fmla="*/ 1900 h 10038"/>
              <a:gd name="connsiteX6" fmla="*/ 4690 w 9989"/>
              <a:gd name="connsiteY6" fmla="*/ 4680 h 10038"/>
              <a:gd name="connsiteX7" fmla="*/ 111 w 9989"/>
              <a:gd name="connsiteY7" fmla="*/ 4596 h 10038"/>
              <a:gd name="connsiteX8" fmla="*/ 4016 w 9989"/>
              <a:gd name="connsiteY8" fmla="*/ 5143 h 10038"/>
              <a:gd name="connsiteX9" fmla="*/ 8181 w 9989"/>
              <a:gd name="connsiteY9" fmla="*/ 10038 h 10038"/>
              <a:gd name="connsiteX10" fmla="*/ 9461 w 9989"/>
              <a:gd name="connsiteY10" fmla="*/ 9996 h 10038"/>
              <a:gd name="connsiteX11" fmla="*/ 6135 w 9989"/>
              <a:gd name="connsiteY11" fmla="*/ 5104 h 10038"/>
              <a:gd name="connsiteX12" fmla="*/ 9915 w 9989"/>
              <a:gd name="connsiteY12" fmla="*/ 4625 h 10038"/>
              <a:gd name="connsiteX13" fmla="*/ 5623 w 9989"/>
              <a:gd name="connsiteY13" fmla="*/ 4603 h 10038"/>
              <a:gd name="connsiteX0" fmla="*/ 5629 w 9974"/>
              <a:gd name="connsiteY0" fmla="*/ 4554 h 9968"/>
              <a:gd name="connsiteX1" fmla="*/ 5885 w 9974"/>
              <a:gd name="connsiteY1" fmla="*/ 1861 h 9968"/>
              <a:gd name="connsiteX2" fmla="*/ 6142 w 9974"/>
              <a:gd name="connsiteY2" fmla="*/ 1104 h 9968"/>
              <a:gd name="connsiteX3" fmla="*/ 6654 w 9974"/>
              <a:gd name="connsiteY3" fmla="*/ 12 h 9968"/>
              <a:gd name="connsiteX4" fmla="*/ 4606 w 9974"/>
              <a:gd name="connsiteY4" fmla="*/ 1861 h 9968"/>
              <a:gd name="connsiteX5" fmla="*/ 4695 w 9974"/>
              <a:gd name="connsiteY5" fmla="*/ 4630 h 9968"/>
              <a:gd name="connsiteX6" fmla="*/ 111 w 9974"/>
              <a:gd name="connsiteY6" fmla="*/ 4547 h 9968"/>
              <a:gd name="connsiteX7" fmla="*/ 4020 w 9974"/>
              <a:gd name="connsiteY7" fmla="*/ 5092 h 9968"/>
              <a:gd name="connsiteX8" fmla="*/ 8190 w 9974"/>
              <a:gd name="connsiteY8" fmla="*/ 9968 h 9968"/>
              <a:gd name="connsiteX9" fmla="*/ 9471 w 9974"/>
              <a:gd name="connsiteY9" fmla="*/ 9926 h 9968"/>
              <a:gd name="connsiteX10" fmla="*/ 6142 w 9974"/>
              <a:gd name="connsiteY10" fmla="*/ 5053 h 9968"/>
              <a:gd name="connsiteX11" fmla="*/ 9926 w 9974"/>
              <a:gd name="connsiteY11" fmla="*/ 4575 h 9968"/>
              <a:gd name="connsiteX12" fmla="*/ 5629 w 9974"/>
              <a:gd name="connsiteY12" fmla="*/ 4554 h 9968"/>
              <a:gd name="connsiteX0" fmla="*/ 5644 w 10000"/>
              <a:gd name="connsiteY0" fmla="*/ 3461 h 8892"/>
              <a:gd name="connsiteX1" fmla="*/ 5900 w 10000"/>
              <a:gd name="connsiteY1" fmla="*/ 759 h 8892"/>
              <a:gd name="connsiteX2" fmla="*/ 6158 w 10000"/>
              <a:gd name="connsiteY2" fmla="*/ 0 h 8892"/>
              <a:gd name="connsiteX3" fmla="*/ 4618 w 10000"/>
              <a:gd name="connsiteY3" fmla="*/ 759 h 8892"/>
              <a:gd name="connsiteX4" fmla="*/ 4707 w 10000"/>
              <a:gd name="connsiteY4" fmla="*/ 3537 h 8892"/>
              <a:gd name="connsiteX5" fmla="*/ 111 w 10000"/>
              <a:gd name="connsiteY5" fmla="*/ 3454 h 8892"/>
              <a:gd name="connsiteX6" fmla="*/ 4030 w 10000"/>
              <a:gd name="connsiteY6" fmla="*/ 4000 h 8892"/>
              <a:gd name="connsiteX7" fmla="*/ 8211 w 10000"/>
              <a:gd name="connsiteY7" fmla="*/ 8892 h 8892"/>
              <a:gd name="connsiteX8" fmla="*/ 9496 w 10000"/>
              <a:gd name="connsiteY8" fmla="*/ 8850 h 8892"/>
              <a:gd name="connsiteX9" fmla="*/ 6158 w 10000"/>
              <a:gd name="connsiteY9" fmla="*/ 3961 h 8892"/>
              <a:gd name="connsiteX10" fmla="*/ 9952 w 10000"/>
              <a:gd name="connsiteY10" fmla="*/ 3482 h 8892"/>
              <a:gd name="connsiteX11" fmla="*/ 5644 w 10000"/>
              <a:gd name="connsiteY11" fmla="*/ 3461 h 8892"/>
              <a:gd name="connsiteX0" fmla="*/ 5644 w 10000"/>
              <a:gd name="connsiteY0" fmla="*/ 3424 h 9532"/>
              <a:gd name="connsiteX1" fmla="*/ 5900 w 10000"/>
              <a:gd name="connsiteY1" fmla="*/ 386 h 9532"/>
              <a:gd name="connsiteX2" fmla="*/ 4618 w 10000"/>
              <a:gd name="connsiteY2" fmla="*/ 386 h 9532"/>
              <a:gd name="connsiteX3" fmla="*/ 4707 w 10000"/>
              <a:gd name="connsiteY3" fmla="*/ 3510 h 9532"/>
              <a:gd name="connsiteX4" fmla="*/ 111 w 10000"/>
              <a:gd name="connsiteY4" fmla="*/ 3416 h 9532"/>
              <a:gd name="connsiteX5" fmla="*/ 4030 w 10000"/>
              <a:gd name="connsiteY5" fmla="*/ 4030 h 9532"/>
              <a:gd name="connsiteX6" fmla="*/ 8211 w 10000"/>
              <a:gd name="connsiteY6" fmla="*/ 9532 h 9532"/>
              <a:gd name="connsiteX7" fmla="*/ 9496 w 10000"/>
              <a:gd name="connsiteY7" fmla="*/ 9485 h 9532"/>
              <a:gd name="connsiteX8" fmla="*/ 6158 w 10000"/>
              <a:gd name="connsiteY8" fmla="*/ 3987 h 9532"/>
              <a:gd name="connsiteX9" fmla="*/ 9952 w 10000"/>
              <a:gd name="connsiteY9" fmla="*/ 3448 h 9532"/>
              <a:gd name="connsiteX10" fmla="*/ 5644 w 10000"/>
              <a:gd name="connsiteY10" fmla="*/ 3424 h 9532"/>
              <a:gd name="connsiteX0" fmla="*/ 9952 w 9952"/>
              <a:gd name="connsiteY0" fmla="*/ 3617 h 10000"/>
              <a:gd name="connsiteX1" fmla="*/ 5900 w 9952"/>
              <a:gd name="connsiteY1" fmla="*/ 405 h 10000"/>
              <a:gd name="connsiteX2" fmla="*/ 4618 w 9952"/>
              <a:gd name="connsiteY2" fmla="*/ 405 h 10000"/>
              <a:gd name="connsiteX3" fmla="*/ 4707 w 9952"/>
              <a:gd name="connsiteY3" fmla="*/ 3682 h 10000"/>
              <a:gd name="connsiteX4" fmla="*/ 111 w 9952"/>
              <a:gd name="connsiteY4" fmla="*/ 3584 h 10000"/>
              <a:gd name="connsiteX5" fmla="*/ 4030 w 9952"/>
              <a:gd name="connsiteY5" fmla="*/ 4228 h 10000"/>
              <a:gd name="connsiteX6" fmla="*/ 8211 w 9952"/>
              <a:gd name="connsiteY6" fmla="*/ 10000 h 10000"/>
              <a:gd name="connsiteX7" fmla="*/ 9496 w 9952"/>
              <a:gd name="connsiteY7" fmla="*/ 9951 h 10000"/>
              <a:gd name="connsiteX8" fmla="*/ 6158 w 9952"/>
              <a:gd name="connsiteY8" fmla="*/ 4183 h 10000"/>
              <a:gd name="connsiteX9" fmla="*/ 9952 w 9952"/>
              <a:gd name="connsiteY9" fmla="*/ 3617 h 10000"/>
              <a:gd name="connsiteX0" fmla="*/ 10000 w 10000"/>
              <a:gd name="connsiteY0" fmla="*/ 3612 h 9995"/>
              <a:gd name="connsiteX1" fmla="*/ 5928 w 10000"/>
              <a:gd name="connsiteY1" fmla="*/ 400 h 9995"/>
              <a:gd name="connsiteX2" fmla="*/ 4640 w 10000"/>
              <a:gd name="connsiteY2" fmla="*/ 400 h 9995"/>
              <a:gd name="connsiteX3" fmla="*/ 112 w 10000"/>
              <a:gd name="connsiteY3" fmla="*/ 3579 h 9995"/>
              <a:gd name="connsiteX4" fmla="*/ 4049 w 10000"/>
              <a:gd name="connsiteY4" fmla="*/ 4223 h 9995"/>
              <a:gd name="connsiteX5" fmla="*/ 8251 w 10000"/>
              <a:gd name="connsiteY5" fmla="*/ 9995 h 9995"/>
              <a:gd name="connsiteX6" fmla="*/ 9542 w 10000"/>
              <a:gd name="connsiteY6" fmla="*/ 9946 h 9995"/>
              <a:gd name="connsiteX7" fmla="*/ 6188 w 10000"/>
              <a:gd name="connsiteY7" fmla="*/ 4178 h 9995"/>
              <a:gd name="connsiteX8" fmla="*/ 10000 w 10000"/>
              <a:gd name="connsiteY8" fmla="*/ 3612 h 9995"/>
              <a:gd name="connsiteX0" fmla="*/ 10000 w 10224"/>
              <a:gd name="connsiteY0" fmla="*/ 3614 h 10433"/>
              <a:gd name="connsiteX1" fmla="*/ 5928 w 10224"/>
              <a:gd name="connsiteY1" fmla="*/ 400 h 10433"/>
              <a:gd name="connsiteX2" fmla="*/ 4640 w 10224"/>
              <a:gd name="connsiteY2" fmla="*/ 400 h 10433"/>
              <a:gd name="connsiteX3" fmla="*/ 112 w 10224"/>
              <a:gd name="connsiteY3" fmla="*/ 3581 h 10433"/>
              <a:gd name="connsiteX4" fmla="*/ 4049 w 10224"/>
              <a:gd name="connsiteY4" fmla="*/ 4225 h 10433"/>
              <a:gd name="connsiteX5" fmla="*/ 8251 w 10224"/>
              <a:gd name="connsiteY5" fmla="*/ 10000 h 10433"/>
              <a:gd name="connsiteX6" fmla="*/ 9542 w 10224"/>
              <a:gd name="connsiteY6" fmla="*/ 9951 h 10433"/>
              <a:gd name="connsiteX7" fmla="*/ 10000 w 10224"/>
              <a:gd name="connsiteY7" fmla="*/ 3614 h 10433"/>
              <a:gd name="connsiteX0" fmla="*/ 9888 w 10112"/>
              <a:gd name="connsiteY0" fmla="*/ 3614 h 10773"/>
              <a:gd name="connsiteX1" fmla="*/ 5816 w 10112"/>
              <a:gd name="connsiteY1" fmla="*/ 400 h 10773"/>
              <a:gd name="connsiteX2" fmla="*/ 4528 w 10112"/>
              <a:gd name="connsiteY2" fmla="*/ 400 h 10773"/>
              <a:gd name="connsiteX3" fmla="*/ 0 w 10112"/>
              <a:gd name="connsiteY3" fmla="*/ 3581 h 10773"/>
              <a:gd name="connsiteX4" fmla="*/ 8139 w 10112"/>
              <a:gd name="connsiteY4" fmla="*/ 10000 h 10773"/>
              <a:gd name="connsiteX5" fmla="*/ 9430 w 10112"/>
              <a:gd name="connsiteY5" fmla="*/ 9951 h 10773"/>
              <a:gd name="connsiteX6" fmla="*/ 9888 w 10112"/>
              <a:gd name="connsiteY6" fmla="*/ 3614 h 10773"/>
              <a:gd name="connsiteX0" fmla="*/ 10124 w 10348"/>
              <a:gd name="connsiteY0" fmla="*/ 5492 h 12651"/>
              <a:gd name="connsiteX1" fmla="*/ 6052 w 10348"/>
              <a:gd name="connsiteY1" fmla="*/ 2278 h 12651"/>
              <a:gd name="connsiteX2" fmla="*/ 2521 w 10348"/>
              <a:gd name="connsiteY2" fmla="*/ 82 h 12651"/>
              <a:gd name="connsiteX3" fmla="*/ 236 w 10348"/>
              <a:gd name="connsiteY3" fmla="*/ 5459 h 12651"/>
              <a:gd name="connsiteX4" fmla="*/ 8375 w 10348"/>
              <a:gd name="connsiteY4" fmla="*/ 11878 h 12651"/>
              <a:gd name="connsiteX5" fmla="*/ 9666 w 10348"/>
              <a:gd name="connsiteY5" fmla="*/ 11829 h 12651"/>
              <a:gd name="connsiteX6" fmla="*/ 10124 w 10348"/>
              <a:gd name="connsiteY6" fmla="*/ 5492 h 12651"/>
              <a:gd name="connsiteX0" fmla="*/ 10124 w 10371"/>
              <a:gd name="connsiteY0" fmla="*/ 5707 h 12866"/>
              <a:gd name="connsiteX1" fmla="*/ 5732 w 10371"/>
              <a:gd name="connsiteY1" fmla="*/ 541 h 12866"/>
              <a:gd name="connsiteX2" fmla="*/ 2521 w 10371"/>
              <a:gd name="connsiteY2" fmla="*/ 297 h 12866"/>
              <a:gd name="connsiteX3" fmla="*/ 236 w 10371"/>
              <a:gd name="connsiteY3" fmla="*/ 5674 h 12866"/>
              <a:gd name="connsiteX4" fmla="*/ 8375 w 10371"/>
              <a:gd name="connsiteY4" fmla="*/ 12093 h 12866"/>
              <a:gd name="connsiteX5" fmla="*/ 9666 w 10371"/>
              <a:gd name="connsiteY5" fmla="*/ 12044 h 12866"/>
              <a:gd name="connsiteX6" fmla="*/ 10124 w 10371"/>
              <a:gd name="connsiteY6" fmla="*/ 5707 h 12866"/>
              <a:gd name="connsiteX0" fmla="*/ 10124 w 10371"/>
              <a:gd name="connsiteY0" fmla="*/ 5410 h 12569"/>
              <a:gd name="connsiteX1" fmla="*/ 5732 w 10371"/>
              <a:gd name="connsiteY1" fmla="*/ 244 h 12569"/>
              <a:gd name="connsiteX2" fmla="*/ 2521 w 10371"/>
              <a:gd name="connsiteY2" fmla="*/ 0 h 12569"/>
              <a:gd name="connsiteX3" fmla="*/ 236 w 10371"/>
              <a:gd name="connsiteY3" fmla="*/ 5377 h 12569"/>
              <a:gd name="connsiteX4" fmla="*/ 8375 w 10371"/>
              <a:gd name="connsiteY4" fmla="*/ 11796 h 12569"/>
              <a:gd name="connsiteX5" fmla="*/ 9666 w 10371"/>
              <a:gd name="connsiteY5" fmla="*/ 11747 h 12569"/>
              <a:gd name="connsiteX6" fmla="*/ 10124 w 10371"/>
              <a:gd name="connsiteY6" fmla="*/ 5410 h 12569"/>
              <a:gd name="connsiteX0" fmla="*/ 7822 w 8069"/>
              <a:gd name="connsiteY0" fmla="*/ 5410 h 12569"/>
              <a:gd name="connsiteX1" fmla="*/ 3430 w 8069"/>
              <a:gd name="connsiteY1" fmla="*/ 244 h 12569"/>
              <a:gd name="connsiteX2" fmla="*/ 219 w 8069"/>
              <a:gd name="connsiteY2" fmla="*/ 0 h 12569"/>
              <a:gd name="connsiteX3" fmla="*/ 2740 w 8069"/>
              <a:gd name="connsiteY3" fmla="*/ 5560 h 12569"/>
              <a:gd name="connsiteX4" fmla="*/ 6073 w 8069"/>
              <a:gd name="connsiteY4" fmla="*/ 11796 h 12569"/>
              <a:gd name="connsiteX5" fmla="*/ 7364 w 8069"/>
              <a:gd name="connsiteY5" fmla="*/ 11747 h 12569"/>
              <a:gd name="connsiteX6" fmla="*/ 7822 w 8069"/>
              <a:gd name="connsiteY6" fmla="*/ 5410 h 12569"/>
              <a:gd name="connsiteX0" fmla="*/ 9694 w 15896"/>
              <a:gd name="connsiteY0" fmla="*/ 4304 h 10024"/>
              <a:gd name="connsiteX1" fmla="*/ 4251 w 15896"/>
              <a:gd name="connsiteY1" fmla="*/ 194 h 10024"/>
              <a:gd name="connsiteX2" fmla="*/ 271 w 15896"/>
              <a:gd name="connsiteY2" fmla="*/ 0 h 10024"/>
              <a:gd name="connsiteX3" fmla="*/ 3396 w 15896"/>
              <a:gd name="connsiteY3" fmla="*/ 4424 h 10024"/>
              <a:gd name="connsiteX4" fmla="*/ 7526 w 15896"/>
              <a:gd name="connsiteY4" fmla="*/ 9385 h 10024"/>
              <a:gd name="connsiteX5" fmla="*/ 15876 w 15896"/>
              <a:gd name="connsiteY5" fmla="*/ 9395 h 10024"/>
              <a:gd name="connsiteX6" fmla="*/ 9694 w 15896"/>
              <a:gd name="connsiteY6" fmla="*/ 4304 h 10024"/>
              <a:gd name="connsiteX0" fmla="*/ 9694 w 15896"/>
              <a:gd name="connsiteY0" fmla="*/ 4304 h 9395"/>
              <a:gd name="connsiteX1" fmla="*/ 4251 w 15896"/>
              <a:gd name="connsiteY1" fmla="*/ 194 h 9395"/>
              <a:gd name="connsiteX2" fmla="*/ 271 w 15896"/>
              <a:gd name="connsiteY2" fmla="*/ 0 h 9395"/>
              <a:gd name="connsiteX3" fmla="*/ 3396 w 15896"/>
              <a:gd name="connsiteY3" fmla="*/ 4424 h 9395"/>
              <a:gd name="connsiteX4" fmla="*/ 7526 w 15896"/>
              <a:gd name="connsiteY4" fmla="*/ 9385 h 9395"/>
              <a:gd name="connsiteX5" fmla="*/ 15876 w 15896"/>
              <a:gd name="connsiteY5" fmla="*/ 9395 h 9395"/>
              <a:gd name="connsiteX6" fmla="*/ 9694 w 15896"/>
              <a:gd name="connsiteY6" fmla="*/ 4304 h 9395"/>
              <a:gd name="connsiteX0" fmla="*/ 6098 w 7287"/>
              <a:gd name="connsiteY0" fmla="*/ 4581 h 10000"/>
              <a:gd name="connsiteX1" fmla="*/ 2674 w 7287"/>
              <a:gd name="connsiteY1" fmla="*/ 206 h 10000"/>
              <a:gd name="connsiteX2" fmla="*/ 170 w 7287"/>
              <a:gd name="connsiteY2" fmla="*/ 0 h 10000"/>
              <a:gd name="connsiteX3" fmla="*/ 2136 w 7287"/>
              <a:gd name="connsiteY3" fmla="*/ 4709 h 10000"/>
              <a:gd name="connsiteX4" fmla="*/ 4735 w 7287"/>
              <a:gd name="connsiteY4" fmla="*/ 9989 h 10000"/>
              <a:gd name="connsiteX5" fmla="*/ 7239 w 7287"/>
              <a:gd name="connsiteY5" fmla="*/ 10000 h 10000"/>
              <a:gd name="connsiteX6" fmla="*/ 6098 w 7287"/>
              <a:gd name="connsiteY6" fmla="*/ 4581 h 10000"/>
              <a:gd name="connsiteX0" fmla="*/ 9934 w 9987"/>
              <a:gd name="connsiteY0" fmla="*/ 10000 h 10722"/>
              <a:gd name="connsiteX1" fmla="*/ 3670 w 9987"/>
              <a:gd name="connsiteY1" fmla="*/ 206 h 10722"/>
              <a:gd name="connsiteX2" fmla="*/ 233 w 9987"/>
              <a:gd name="connsiteY2" fmla="*/ 0 h 10722"/>
              <a:gd name="connsiteX3" fmla="*/ 2931 w 9987"/>
              <a:gd name="connsiteY3" fmla="*/ 4709 h 10722"/>
              <a:gd name="connsiteX4" fmla="*/ 6498 w 9987"/>
              <a:gd name="connsiteY4" fmla="*/ 9989 h 10722"/>
              <a:gd name="connsiteX5" fmla="*/ 9934 w 9987"/>
              <a:gd name="connsiteY5" fmla="*/ 10000 h 10722"/>
              <a:gd name="connsiteX0" fmla="*/ 9714 w 9776"/>
              <a:gd name="connsiteY0" fmla="*/ 9327 h 10474"/>
              <a:gd name="connsiteX1" fmla="*/ 3442 w 9776"/>
              <a:gd name="connsiteY1" fmla="*/ 192 h 10474"/>
              <a:gd name="connsiteX2" fmla="*/ 0 w 9776"/>
              <a:gd name="connsiteY2" fmla="*/ 0 h 10474"/>
              <a:gd name="connsiteX3" fmla="*/ 6273 w 9776"/>
              <a:gd name="connsiteY3" fmla="*/ 9316 h 10474"/>
              <a:gd name="connsiteX4" fmla="*/ 9714 w 9776"/>
              <a:gd name="connsiteY4" fmla="*/ 9327 h 10474"/>
              <a:gd name="connsiteX0" fmla="*/ 9937 w 9937"/>
              <a:gd name="connsiteY0" fmla="*/ 8905 h 8905"/>
              <a:gd name="connsiteX1" fmla="*/ 3521 w 9937"/>
              <a:gd name="connsiteY1" fmla="*/ 183 h 8905"/>
              <a:gd name="connsiteX2" fmla="*/ 0 w 9937"/>
              <a:gd name="connsiteY2" fmla="*/ 0 h 8905"/>
              <a:gd name="connsiteX3" fmla="*/ 6417 w 9937"/>
              <a:gd name="connsiteY3" fmla="*/ 8894 h 8905"/>
              <a:gd name="connsiteX4" fmla="*/ 9937 w 9937"/>
              <a:gd name="connsiteY4" fmla="*/ 8905 h 8905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2571 w 10000"/>
              <a:gd name="connsiteY1" fmla="*/ 320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9417 w 9417"/>
              <a:gd name="connsiteY0" fmla="*/ 9787 h 9787"/>
              <a:gd name="connsiteX1" fmla="*/ 1988 w 9417"/>
              <a:gd name="connsiteY1" fmla="*/ 107 h 9787"/>
              <a:gd name="connsiteX2" fmla="*/ 0 w 9417"/>
              <a:gd name="connsiteY2" fmla="*/ 0 h 9787"/>
              <a:gd name="connsiteX3" fmla="*/ 5875 w 9417"/>
              <a:gd name="connsiteY3" fmla="*/ 9775 h 9787"/>
              <a:gd name="connsiteX4" fmla="*/ 9417 w 9417"/>
              <a:gd name="connsiteY4" fmla="*/ 9787 h 9787"/>
              <a:gd name="connsiteX0" fmla="*/ 10000 w 10000"/>
              <a:gd name="connsiteY0" fmla="*/ 10000 h 10000"/>
              <a:gd name="connsiteX1" fmla="*/ 1880 w 10000"/>
              <a:gd name="connsiteY1" fmla="*/ 68 h 10000"/>
              <a:gd name="connsiteX2" fmla="*/ 0 w 10000"/>
              <a:gd name="connsiteY2" fmla="*/ 0 h 10000"/>
              <a:gd name="connsiteX3" fmla="*/ 6239 w 10000"/>
              <a:gd name="connsiteY3" fmla="*/ 9988 h 10000"/>
              <a:gd name="connsiteX4" fmla="*/ 10000 w 10000"/>
              <a:gd name="connsiteY4" fmla="*/ 10000 h 10000"/>
              <a:gd name="connsiteX0" fmla="*/ 8107 w 8107"/>
              <a:gd name="connsiteY0" fmla="*/ 9949 h 9988"/>
              <a:gd name="connsiteX1" fmla="*/ 1880 w 8107"/>
              <a:gd name="connsiteY1" fmla="*/ 68 h 9988"/>
              <a:gd name="connsiteX2" fmla="*/ 0 w 8107"/>
              <a:gd name="connsiteY2" fmla="*/ 0 h 9988"/>
              <a:gd name="connsiteX3" fmla="*/ 6239 w 8107"/>
              <a:gd name="connsiteY3" fmla="*/ 9988 h 9988"/>
              <a:gd name="connsiteX4" fmla="*/ 8107 w 8107"/>
              <a:gd name="connsiteY4" fmla="*/ 9949 h 9988"/>
              <a:gd name="connsiteX0" fmla="*/ 10000 w 10000"/>
              <a:gd name="connsiteY0" fmla="*/ 9961 h 10000"/>
              <a:gd name="connsiteX1" fmla="*/ 2319 w 10000"/>
              <a:gd name="connsiteY1" fmla="*/ 68 h 10000"/>
              <a:gd name="connsiteX2" fmla="*/ 0 w 10000"/>
              <a:gd name="connsiteY2" fmla="*/ 0 h 10000"/>
              <a:gd name="connsiteX3" fmla="*/ 7696 w 10000"/>
              <a:gd name="connsiteY3" fmla="*/ 10000 h 10000"/>
              <a:gd name="connsiteX4" fmla="*/ 10000 w 10000"/>
              <a:gd name="connsiteY4" fmla="*/ 9961 h 10000"/>
              <a:gd name="connsiteX0" fmla="*/ 10000 w 10000"/>
              <a:gd name="connsiteY0" fmla="*/ 9961 h 9961"/>
              <a:gd name="connsiteX1" fmla="*/ 2319 w 10000"/>
              <a:gd name="connsiteY1" fmla="*/ 68 h 9961"/>
              <a:gd name="connsiteX2" fmla="*/ 0 w 10000"/>
              <a:gd name="connsiteY2" fmla="*/ 0 h 9961"/>
              <a:gd name="connsiteX3" fmla="*/ 7512 w 10000"/>
              <a:gd name="connsiteY3" fmla="*/ 8164 h 9961"/>
              <a:gd name="connsiteX4" fmla="*/ 10000 w 10000"/>
              <a:gd name="connsiteY4" fmla="*/ 9961 h 9961"/>
              <a:gd name="connsiteX0" fmla="*/ 9266 w 9266"/>
              <a:gd name="connsiteY0" fmla="*/ 8279 h 8279"/>
              <a:gd name="connsiteX1" fmla="*/ 2319 w 9266"/>
              <a:gd name="connsiteY1" fmla="*/ 68 h 8279"/>
              <a:gd name="connsiteX2" fmla="*/ 0 w 9266"/>
              <a:gd name="connsiteY2" fmla="*/ 0 h 8279"/>
              <a:gd name="connsiteX3" fmla="*/ 7512 w 9266"/>
              <a:gd name="connsiteY3" fmla="*/ 8196 h 8279"/>
              <a:gd name="connsiteX4" fmla="*/ 9266 w 9266"/>
              <a:gd name="connsiteY4" fmla="*/ 8279 h 8279"/>
              <a:gd name="connsiteX0" fmla="*/ 10000 w 10000"/>
              <a:gd name="connsiteY0" fmla="*/ 10000 h 10000"/>
              <a:gd name="connsiteX1" fmla="*/ 2503 w 10000"/>
              <a:gd name="connsiteY1" fmla="*/ 82 h 10000"/>
              <a:gd name="connsiteX2" fmla="*/ 0 w 10000"/>
              <a:gd name="connsiteY2" fmla="*/ 0 h 10000"/>
              <a:gd name="connsiteX3" fmla="*/ 8107 w 10000"/>
              <a:gd name="connsiteY3" fmla="*/ 9900 h 10000"/>
              <a:gd name="connsiteX4" fmla="*/ 1000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000" y="10000"/>
                </a:moveTo>
                <a:cubicBezTo>
                  <a:pt x="9822" y="5991"/>
                  <a:pt x="4859" y="2151"/>
                  <a:pt x="2503" y="82"/>
                </a:cubicBezTo>
                <a:cubicBezTo>
                  <a:pt x="1566" y="39"/>
                  <a:pt x="937" y="43"/>
                  <a:pt x="0" y="0"/>
                </a:cubicBezTo>
                <a:cubicBezTo>
                  <a:pt x="5182" y="2471"/>
                  <a:pt x="7310" y="6845"/>
                  <a:pt x="8107" y="9900"/>
                </a:cubicBezTo>
                <a:lnTo>
                  <a:pt x="10000" y="1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68580" tIns="34290" rIns="68580" bIns="34290"/>
          <a:lstStyle/>
          <a:p>
            <a:pPr eaLnBrk="0" hangingPunct="0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7"/>
          <p:cNvSpPr>
            <a:spLocks noEditPoints="1"/>
          </p:cNvSpPr>
          <p:nvPr/>
        </p:nvSpPr>
        <p:spPr bwMode="auto">
          <a:xfrm rot="21094680">
            <a:off x="508449" y="4666264"/>
            <a:ext cx="38727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1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a:blipFill>
          <a:ln>
            <a:noFill/>
          </a:ln>
        </p:spPr>
        <p:txBody>
          <a:bodyPr lIns="68580" tIns="34290" rIns="68580" bIns="34290"/>
          <a:lstStyle/>
          <a:p>
            <a:pPr eaLnBrk="0" hangingPunct="0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7"/>
          <p:cNvSpPr>
            <a:spLocks noEditPoints="1"/>
          </p:cNvSpPr>
          <p:nvPr/>
        </p:nvSpPr>
        <p:spPr bwMode="auto">
          <a:xfrm rot="21094680">
            <a:off x="508000" y="4665663"/>
            <a:ext cx="387350" cy="50165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0" hangingPunct="0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23863" y="4084638"/>
            <a:ext cx="74612" cy="2239962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15796 w 198900"/>
              <a:gd name="connsiteY2" fmla="*/ 1699933 h 2425402"/>
              <a:gd name="connsiteX3" fmla="*/ 70032 w 198900"/>
              <a:gd name="connsiteY3" fmla="*/ 2425402 h 2425402"/>
              <a:gd name="connsiteX4" fmla="*/ 103202 w 198900"/>
              <a:gd name="connsiteY4" fmla="*/ 2421816 h 2425402"/>
              <a:gd name="connsiteX5" fmla="*/ 62636 w 198900"/>
              <a:gd name="connsiteY5" fmla="*/ 1711811 h 2425402"/>
              <a:gd name="connsiteX6" fmla="*/ 198900 w 198900"/>
              <a:gd name="connsiteY6" fmla="*/ 1615216 h 2425402"/>
              <a:gd name="connsiteX7" fmla="*/ 60843 w 198900"/>
              <a:gd name="connsiteY7" fmla="*/ 1667212 h 2425402"/>
              <a:gd name="connsiteX8" fmla="*/ 37311 w 198900"/>
              <a:gd name="connsiteY8" fmla="*/ 4931 h 2425402"/>
              <a:gd name="connsiteX9" fmla="*/ 4814 w 198900"/>
              <a:gd name="connsiteY9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70032 w 198900"/>
              <a:gd name="connsiteY2" fmla="*/ 2425402 h 2425402"/>
              <a:gd name="connsiteX3" fmla="*/ 103202 w 198900"/>
              <a:gd name="connsiteY3" fmla="*/ 2421816 h 2425402"/>
              <a:gd name="connsiteX4" fmla="*/ 62636 w 198900"/>
              <a:gd name="connsiteY4" fmla="*/ 1711811 h 2425402"/>
              <a:gd name="connsiteX5" fmla="*/ 198900 w 198900"/>
              <a:gd name="connsiteY5" fmla="*/ 1615216 h 2425402"/>
              <a:gd name="connsiteX6" fmla="*/ 60843 w 198900"/>
              <a:gd name="connsiteY6" fmla="*/ 1667212 h 2425402"/>
              <a:gd name="connsiteX7" fmla="*/ 37311 w 198900"/>
              <a:gd name="connsiteY7" fmla="*/ 4931 h 2425402"/>
              <a:gd name="connsiteX8" fmla="*/ 4814 w 198900"/>
              <a:gd name="connsiteY8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56029 w 194086"/>
              <a:gd name="connsiteY5" fmla="*/ 1667212 h 2425402"/>
              <a:gd name="connsiteX6" fmla="*/ 32497 w 194086"/>
              <a:gd name="connsiteY6" fmla="*/ 4931 h 2425402"/>
              <a:gd name="connsiteX7" fmla="*/ 0 w 194086"/>
              <a:gd name="connsiteY7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32497 w 194086"/>
              <a:gd name="connsiteY5" fmla="*/ 4931 h 2425402"/>
              <a:gd name="connsiteX6" fmla="*/ 0 w 194086"/>
              <a:gd name="connsiteY6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57822 w 98388"/>
              <a:gd name="connsiteY3" fmla="*/ 1711811 h 2425402"/>
              <a:gd name="connsiteX4" fmla="*/ 32497 w 98388"/>
              <a:gd name="connsiteY4" fmla="*/ 4931 h 2425402"/>
              <a:gd name="connsiteX5" fmla="*/ 0 w 98388"/>
              <a:gd name="connsiteY5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32497 w 98388"/>
              <a:gd name="connsiteY3" fmla="*/ 4931 h 2425402"/>
              <a:gd name="connsiteX4" fmla="*/ 0 w 98388"/>
              <a:gd name="connsiteY4" fmla="*/ 0 h 2425402"/>
              <a:gd name="connsiteX0" fmla="*/ 0 w 98388"/>
              <a:gd name="connsiteY0" fmla="*/ 18882 h 2420471"/>
              <a:gd name="connsiteX1" fmla="*/ 65218 w 98388"/>
              <a:gd name="connsiteY1" fmla="*/ 2420471 h 2420471"/>
              <a:gd name="connsiteX2" fmla="*/ 98388 w 98388"/>
              <a:gd name="connsiteY2" fmla="*/ 2416885 h 2420471"/>
              <a:gd name="connsiteX3" fmla="*/ 32497 w 98388"/>
              <a:gd name="connsiteY3" fmla="*/ 0 h 2420471"/>
              <a:gd name="connsiteX4" fmla="*/ 0 w 98388"/>
              <a:gd name="connsiteY4" fmla="*/ 18882 h 2420471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7260 w 98388"/>
              <a:gd name="connsiteY3" fmla="*/ 14455 h 2401589"/>
              <a:gd name="connsiteX4" fmla="*/ 0 w 98388"/>
              <a:gd name="connsiteY4" fmla="*/ 0 h 2401589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2498 w 98388"/>
              <a:gd name="connsiteY3" fmla="*/ 168 h 2401589"/>
              <a:gd name="connsiteX4" fmla="*/ 0 w 98388"/>
              <a:gd name="connsiteY4" fmla="*/ 0 h 2401589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397835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216860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88" h="2239496">
                <a:moveTo>
                  <a:pt x="0" y="9357"/>
                </a:moveTo>
                <a:cubicBezTo>
                  <a:pt x="5453" y="412769"/>
                  <a:pt x="-8330" y="1126248"/>
                  <a:pt x="65218" y="2239496"/>
                </a:cubicBezTo>
                <a:lnTo>
                  <a:pt x="98388" y="2216860"/>
                </a:lnTo>
                <a:cubicBezTo>
                  <a:pt x="38324" y="1244545"/>
                  <a:pt x="21124" y="872303"/>
                  <a:pt x="32498" y="0"/>
                </a:cubicBezTo>
                <a:lnTo>
                  <a:pt x="0" y="9357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prstClr val="white"/>
              </a:solidFill>
              <a:latin typeface="Cambria"/>
              <a:cs typeface="Arial" panose="020B0604020202020204" pitchFamily="34" charset="0"/>
            </a:endParaRPr>
          </a:p>
        </p:txBody>
      </p:sp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156276" y="3480760"/>
            <a:ext cx="583406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0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a:blipFill>
          <a:ln>
            <a:noFill/>
          </a:ln>
        </p:spPr>
        <p:txBody>
          <a:bodyPr lIns="68580" tIns="34290" rIns="68580" bIns="34290"/>
          <a:lstStyle/>
          <a:p>
            <a:pPr eaLnBrk="0" hangingPunct="0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5"/>
          <p:cNvSpPr>
            <a:spLocks noEditPoints="1"/>
          </p:cNvSpPr>
          <p:nvPr/>
        </p:nvSpPr>
        <p:spPr bwMode="auto">
          <a:xfrm>
            <a:off x="155575" y="3481388"/>
            <a:ext cx="584200" cy="6365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0" hangingPunct="0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1262715">
            <a:off x="100013" y="5429250"/>
            <a:ext cx="152400" cy="965200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68580" tIns="34290" rIns="68580" bIns="34290"/>
          <a:lstStyle/>
          <a:p>
            <a:pPr eaLnBrk="0" hangingPunct="0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143" y="6194218"/>
            <a:ext cx="9141714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1" cstate="print">
              <a:extLst/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048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381000"/>
            <a:ext cx="7315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4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905000"/>
            <a:ext cx="7315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9400" y="6508750"/>
            <a:ext cx="758825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6508750"/>
            <a:ext cx="4343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it-IT"/>
              <a:t>ERASMUS + VET Strategic Partnership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8100" y="6508750"/>
            <a:ext cx="5715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242EC9-3B48-4527-BEC4-AE568EEAE95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grpSp>
        <p:nvGrpSpPr>
          <p:cNvPr id="1053" name="Group 7"/>
          <p:cNvGrpSpPr>
            <a:grpSpLocks/>
          </p:cNvGrpSpPr>
          <p:nvPr/>
        </p:nvGrpSpPr>
        <p:grpSpPr bwMode="auto">
          <a:xfrm rot="359119" flipH="1">
            <a:off x="8577263" y="6164263"/>
            <a:ext cx="292100" cy="133350"/>
            <a:chOff x="11572034" y="6157344"/>
            <a:chExt cx="478917" cy="163826"/>
          </a:xfrm>
        </p:grpSpPr>
        <p:sp>
          <p:nvSpPr>
            <p:cNvPr id="22" name="Heart 4"/>
            <p:cNvSpPr/>
            <p:nvPr userDrawn="1"/>
          </p:nvSpPr>
          <p:spPr>
            <a:xfrm rot="15055303">
              <a:off x="11886924" y="6118257"/>
              <a:ext cx="126770" cy="203019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23" name="Heart 4"/>
            <p:cNvSpPr/>
            <p:nvPr userDrawn="1"/>
          </p:nvSpPr>
          <p:spPr>
            <a:xfrm rot="7354892" flipH="1">
              <a:off x="11622215" y="6120993"/>
              <a:ext cx="126770" cy="203019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25" name="Freeform 24"/>
            <p:cNvSpPr/>
            <p:nvPr userDrawn="1"/>
          </p:nvSpPr>
          <p:spPr>
            <a:xfrm>
              <a:off x="11753857" y="6241206"/>
              <a:ext cx="59865" cy="74112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26" name="Freeform 25"/>
            <p:cNvSpPr/>
            <p:nvPr userDrawn="1"/>
          </p:nvSpPr>
          <p:spPr>
            <a:xfrm rot="944818" flipH="1">
              <a:off x="11817739" y="6214848"/>
              <a:ext cx="59864" cy="74112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grpSp>
        <p:nvGrpSpPr>
          <p:cNvPr id="1054" name="Group 27"/>
          <p:cNvGrpSpPr>
            <a:grpSpLocks/>
          </p:cNvGrpSpPr>
          <p:nvPr/>
        </p:nvGrpSpPr>
        <p:grpSpPr bwMode="auto">
          <a:xfrm rot="-359119">
            <a:off x="279400" y="5614988"/>
            <a:ext cx="379413" cy="173037"/>
            <a:chOff x="11572034" y="6157344"/>
            <a:chExt cx="478917" cy="163826"/>
          </a:xfrm>
        </p:grpSpPr>
        <p:sp>
          <p:nvSpPr>
            <p:cNvPr id="29" name="Heart 4"/>
            <p:cNvSpPr/>
            <p:nvPr userDrawn="1"/>
          </p:nvSpPr>
          <p:spPr>
            <a:xfrm rot="15055303">
              <a:off x="11876838" y="6112652"/>
              <a:ext cx="126252" cy="202387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30" name="Heart 4"/>
            <p:cNvSpPr/>
            <p:nvPr userDrawn="1"/>
          </p:nvSpPr>
          <p:spPr>
            <a:xfrm rot="7354892" flipH="1">
              <a:off x="11599630" y="6121077"/>
              <a:ext cx="126252" cy="202388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31" name="Freeform 30"/>
            <p:cNvSpPr/>
            <p:nvPr userDrawn="1"/>
          </p:nvSpPr>
          <p:spPr>
            <a:xfrm>
              <a:off x="11733894" y="6247055"/>
              <a:ext cx="60115" cy="73646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32" name="Freeform 31"/>
            <p:cNvSpPr/>
            <p:nvPr userDrawn="1"/>
          </p:nvSpPr>
          <p:spPr>
            <a:xfrm rot="944818" flipH="1">
              <a:off x="11800277" y="6218949"/>
              <a:ext cx="58111" cy="73646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8" r:id="rId1"/>
    <p:sldLayoutId id="2147484979" r:id="rId2"/>
    <p:sldLayoutId id="2147484980" r:id="rId3"/>
    <p:sldLayoutId id="2147484981" r:id="rId4"/>
    <p:sldLayoutId id="2147484982" r:id="rId5"/>
    <p:sldLayoutId id="2147484983" r:id="rId6"/>
    <p:sldLayoutId id="2147484977" r:id="rId7"/>
    <p:sldLayoutId id="2147484984" r:id="rId8"/>
    <p:sldLayoutId id="2147484976" r:id="rId9"/>
    <p:sldLayoutId id="2147484975" r:id="rId10"/>
    <p:sldLayoutId id="2147484974" r:id="rId11"/>
    <p:sldLayoutId id="2147484985" r:id="rId12"/>
    <p:sldLayoutId id="2147484986" r:id="rId13"/>
    <p:sldLayoutId id="2147484973" r:id="rId14"/>
    <p:sldLayoutId id="2147484972" r:id="rId15"/>
  </p:sldLayoutIdLst>
  <p:transition spd="med">
    <p:fade/>
  </p:transition>
  <p:hf sldNum="0" hd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mbria" pitchFamily="18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mbria" pitchFamily="18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mbria" pitchFamily="18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mbria" pitchFamily="18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mbria" pitchFamily="18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mbria" pitchFamily="18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mbria" pitchFamily="18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mbria" pitchFamily="18" charset="0"/>
        </a:defRPr>
      </a:lvl9pPr>
    </p:titleStyle>
    <p:bodyStyle>
      <a:lvl1pPr marL="204788" indent="-171450" algn="l" defTabSz="6858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685800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25513" indent="-171450" algn="l" defTabSz="685800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65225" indent="-171450" algn="l" defTabSz="685800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05890" indent="-17145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7145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7145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25980" indent="-17145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5.jpe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4.jpe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28.png"/><Relationship Id="rId10" Type="http://schemas.openxmlformats.org/officeDocument/2006/relationships/image" Target="../media/image23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22.jpe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-1044575" y="-9498013"/>
            <a:ext cx="92075" cy="2081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331913" y="620713"/>
            <a:ext cx="8229600" cy="657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1313" indent="-339725">
              <a:spcBef>
                <a:spcPts val="1500"/>
              </a:spcBef>
              <a:buClr>
                <a:srgbClr val="000000"/>
              </a:buClr>
              <a:buSzPct val="75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sz="6000" b="1">
              <a:solidFill>
                <a:srgbClr val="000000"/>
              </a:solidFill>
            </a:endParaRPr>
          </a:p>
          <a:p>
            <a:pPr marL="341313" indent="-339725" algn="ctr">
              <a:spcBef>
                <a:spcPts val="1000"/>
              </a:spcBef>
              <a:buClr>
                <a:srgbClr val="000000"/>
              </a:buClr>
              <a:buSzPct val="75000"/>
              <a:buFont typeface="Garamond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sz="400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19459" name="Titolo 1"/>
          <p:cNvSpPr>
            <a:spLocks noGrp="1"/>
          </p:cNvSpPr>
          <p:nvPr>
            <p:ph type="ctrTitle"/>
          </p:nvPr>
        </p:nvSpPr>
        <p:spPr>
          <a:xfrm>
            <a:off x="3348038" y="1773238"/>
            <a:ext cx="5472112" cy="2520950"/>
          </a:xfrm>
        </p:spPr>
        <p:txBody>
          <a:bodyPr/>
          <a:lstStyle/>
          <a:p>
            <a:pPr marL="342900" eaLnBrk="1" hangingPunct="1"/>
            <a:r>
              <a:rPr lang="it-IT" sz="3200" b="1" smtClean="0">
                <a:latin typeface="Calibri" pitchFamily="34" charset="0"/>
              </a:rPr>
              <a:t>CAVA</a:t>
            </a:r>
            <a:br>
              <a:rPr lang="it-IT" sz="3200" b="1" smtClean="0">
                <a:latin typeface="Calibri" pitchFamily="34" charset="0"/>
              </a:rPr>
            </a:br>
            <a:r>
              <a:rPr lang="it-IT" sz="3200" b="1" smtClean="0">
                <a:latin typeface="Calibri" pitchFamily="34" charset="0"/>
              </a:rPr>
              <a:t>Competenze per micro-produzioni Agroalimentari a Valore Aggiunto: sviluppo imprenditoriale nelle aree rurali</a:t>
            </a:r>
            <a:r>
              <a:rPr lang="it-IT" sz="2500" smtClean="0"/>
              <a:t> </a:t>
            </a:r>
          </a:p>
        </p:txBody>
      </p:sp>
      <p:sp>
        <p:nvSpPr>
          <p:cNvPr id="19460" name="Sottotitolo 2"/>
          <p:cNvSpPr>
            <a:spLocks noGrp="1"/>
          </p:cNvSpPr>
          <p:nvPr>
            <p:ph type="subTitle" idx="1"/>
          </p:nvPr>
        </p:nvSpPr>
        <p:spPr>
          <a:xfrm>
            <a:off x="3708400" y="5373688"/>
            <a:ext cx="4608513" cy="685800"/>
          </a:xfrm>
        </p:spPr>
        <p:txBody>
          <a:bodyPr/>
          <a:lstStyle/>
          <a:p>
            <a:pPr eaLnBrk="1" hangingPunct="1"/>
            <a:r>
              <a:rPr lang="it-IT" b="1" smtClean="0">
                <a:solidFill>
                  <a:srgbClr val="595959"/>
                </a:solidFill>
                <a:latin typeface="Calibri Light"/>
              </a:rPr>
              <a:t>Casa Artusi, Forlimpopoli 30.06.2016</a:t>
            </a:r>
          </a:p>
        </p:txBody>
      </p:sp>
      <p:pic>
        <p:nvPicPr>
          <p:cNvPr id="19461" name="Immagin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0525" y="323850"/>
            <a:ext cx="1935163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Immagin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23850"/>
            <a:ext cx="338455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olo 4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15200" cy="455613"/>
          </a:xfrm>
        </p:spPr>
        <p:txBody>
          <a:bodyPr/>
          <a:lstStyle/>
          <a:p>
            <a:pPr eaLnBrk="1" hangingPunct="1"/>
            <a:r>
              <a:rPr lang="it-IT" sz="2300" smtClean="0"/>
              <a:t>O2 – ANALISI DEI FATTORI DI SUCCESSO E DEFINIZIONE DELLE COMPETENZE CHIAVE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1269157" y="1281460"/>
          <a:ext cx="655515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3795" name="Gruppo 11"/>
          <p:cNvGrpSpPr>
            <a:grpSpLocks/>
          </p:cNvGrpSpPr>
          <p:nvPr/>
        </p:nvGrpSpPr>
        <p:grpSpPr bwMode="auto">
          <a:xfrm>
            <a:off x="7491413" y="549275"/>
            <a:ext cx="1074737" cy="671513"/>
            <a:chOff x="1951051" y="1813349"/>
            <a:chExt cx="1074269" cy="671418"/>
          </a:xfrm>
        </p:grpSpPr>
        <p:sp>
          <p:nvSpPr>
            <p:cNvPr id="13" name="Rettangolo arrotondato 12"/>
            <p:cNvSpPr/>
            <p:nvPr/>
          </p:nvSpPr>
          <p:spPr>
            <a:xfrm>
              <a:off x="1951051" y="1813349"/>
              <a:ext cx="1074269" cy="67141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hueOff val="-526930"/>
                <a:satOff val="11760"/>
                <a:lumOff val="2317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ttangolo 13"/>
            <p:cNvSpPr/>
            <p:nvPr/>
          </p:nvSpPr>
          <p:spPr>
            <a:xfrm>
              <a:off x="1970093" y="1832396"/>
              <a:ext cx="1036186" cy="6333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0955" tIns="13970" rIns="20955" bIns="13970" spcCol="1270" anchor="ctr"/>
            <a:lstStyle/>
            <a:p>
              <a:pPr algn="ctr" defTabSz="4889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600" dirty="0">
                  <a:solidFill>
                    <a:schemeClr val="tx1"/>
                  </a:solidFill>
                </a:rPr>
                <a:t>ETCHARRY</a:t>
              </a:r>
            </a:p>
          </p:txBody>
        </p:sp>
      </p:grpSp>
      <p:grpSp>
        <p:nvGrpSpPr>
          <p:cNvPr id="33796" name="Group 12"/>
          <p:cNvGrpSpPr>
            <a:grpSpLocks/>
          </p:cNvGrpSpPr>
          <p:nvPr/>
        </p:nvGrpSpPr>
        <p:grpSpPr bwMode="auto">
          <a:xfrm>
            <a:off x="971550" y="1293813"/>
            <a:ext cx="6840538" cy="2305050"/>
            <a:chOff x="612" y="799"/>
            <a:chExt cx="4309" cy="1452"/>
          </a:xfrm>
        </p:grpSpPr>
        <p:sp>
          <p:nvSpPr>
            <p:cNvPr id="33801" name="AutoShape 9"/>
            <p:cNvSpPr>
              <a:spLocks noChangeArrowheads="1"/>
            </p:cNvSpPr>
            <p:nvPr/>
          </p:nvSpPr>
          <p:spPr bwMode="auto">
            <a:xfrm>
              <a:off x="2154" y="935"/>
              <a:ext cx="2767" cy="1224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/>
              <a:endParaRPr lang="it-IT"/>
            </a:p>
          </p:txBody>
        </p:sp>
        <p:sp>
          <p:nvSpPr>
            <p:cNvPr id="33802" name="AutoShape 7"/>
            <p:cNvSpPr>
              <a:spLocks noChangeArrowheads="1"/>
            </p:cNvSpPr>
            <p:nvPr/>
          </p:nvSpPr>
          <p:spPr bwMode="auto">
            <a:xfrm>
              <a:off x="612" y="799"/>
              <a:ext cx="1678" cy="145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/>
              <a:r>
                <a:rPr lang="it-IT" sz="2000">
                  <a:solidFill>
                    <a:schemeClr val="tx1"/>
                  </a:solidFill>
                  <a:latin typeface="Cambria" pitchFamily="18" charset="0"/>
                </a:rPr>
                <a:t>ANALISI DEI FATTORI </a:t>
              </a:r>
            </a:p>
            <a:p>
              <a:pPr algn="ctr" defTabSz="914400"/>
              <a:r>
                <a:rPr lang="it-IT" sz="2000">
                  <a:solidFill>
                    <a:schemeClr val="tx1"/>
                  </a:solidFill>
                  <a:latin typeface="Cambria" pitchFamily="18" charset="0"/>
                </a:rPr>
                <a:t>DI SUCCESSO</a:t>
              </a:r>
            </a:p>
            <a:p>
              <a:pPr algn="ctr" defTabSz="914400"/>
              <a:endParaRPr lang="it-IT"/>
            </a:p>
            <a:p>
              <a:pPr algn="ctr" defTabSz="914400"/>
              <a:endParaRPr lang="it-IT"/>
            </a:p>
          </p:txBody>
        </p:sp>
        <p:sp>
          <p:nvSpPr>
            <p:cNvPr id="33803" name="Text Box 11"/>
            <p:cNvSpPr txBox="1">
              <a:spLocks noChangeArrowheads="1"/>
            </p:cNvSpPr>
            <p:nvPr/>
          </p:nvSpPr>
          <p:spPr bwMode="auto">
            <a:xfrm>
              <a:off x="2426" y="1177"/>
              <a:ext cx="1712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it-IT" sz="1600">
                  <a:solidFill>
                    <a:schemeClr val="tx1"/>
                  </a:solidFill>
                  <a:latin typeface="Cambria" pitchFamily="18" charset="0"/>
                </a:rPr>
                <a:t>SCF (Pedagogiche)</a:t>
              </a:r>
            </a:p>
            <a:p>
              <a:pPr defTabSz="914400"/>
              <a:r>
                <a:rPr lang="it-IT" sz="1600">
                  <a:solidFill>
                    <a:schemeClr val="tx1"/>
                  </a:solidFill>
                  <a:latin typeface="Cambria" pitchFamily="18" charset="0"/>
                </a:rPr>
                <a:t>AZRRI (Sviluppo Rurale)</a:t>
              </a:r>
            </a:p>
            <a:p>
              <a:pPr defTabSz="914400"/>
              <a:r>
                <a:rPr lang="it-IT" sz="1600">
                  <a:solidFill>
                    <a:schemeClr val="tx1"/>
                  </a:solidFill>
                  <a:latin typeface="Cambria" pitchFamily="18" charset="0"/>
                </a:rPr>
                <a:t>ETCHARRY (Imprenditoriali)</a:t>
              </a:r>
            </a:p>
          </p:txBody>
        </p:sp>
      </p:grpSp>
      <p:grpSp>
        <p:nvGrpSpPr>
          <p:cNvPr id="33797" name="Group 13"/>
          <p:cNvGrpSpPr>
            <a:grpSpLocks/>
          </p:cNvGrpSpPr>
          <p:nvPr/>
        </p:nvGrpSpPr>
        <p:grpSpPr bwMode="auto">
          <a:xfrm>
            <a:off x="1042988" y="3716338"/>
            <a:ext cx="6840537" cy="2305050"/>
            <a:chOff x="612" y="799"/>
            <a:chExt cx="4309" cy="1452"/>
          </a:xfrm>
        </p:grpSpPr>
        <p:sp>
          <p:nvSpPr>
            <p:cNvPr id="33798" name="AutoShape 14"/>
            <p:cNvSpPr>
              <a:spLocks noChangeArrowheads="1"/>
            </p:cNvSpPr>
            <p:nvPr/>
          </p:nvSpPr>
          <p:spPr bwMode="auto">
            <a:xfrm>
              <a:off x="2154" y="935"/>
              <a:ext cx="2767" cy="1224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/>
              <a:endParaRPr lang="it-IT"/>
            </a:p>
          </p:txBody>
        </p:sp>
        <p:sp>
          <p:nvSpPr>
            <p:cNvPr id="33799" name="AutoShape 15"/>
            <p:cNvSpPr>
              <a:spLocks noChangeArrowheads="1"/>
            </p:cNvSpPr>
            <p:nvPr/>
          </p:nvSpPr>
          <p:spPr bwMode="auto">
            <a:xfrm>
              <a:off x="612" y="799"/>
              <a:ext cx="1678" cy="145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/>
              <a:r>
                <a:rPr lang="it-IT" sz="2000">
                  <a:solidFill>
                    <a:schemeClr val="tx1"/>
                  </a:solidFill>
                  <a:latin typeface="Cambria" pitchFamily="18" charset="0"/>
                </a:rPr>
                <a:t>DEFINIZIONE DELLE </a:t>
              </a:r>
            </a:p>
            <a:p>
              <a:pPr algn="ctr" defTabSz="914400"/>
              <a:r>
                <a:rPr lang="it-IT" sz="2000">
                  <a:solidFill>
                    <a:schemeClr val="tx1"/>
                  </a:solidFill>
                  <a:latin typeface="Cambria" pitchFamily="18" charset="0"/>
                </a:rPr>
                <a:t>COMPETENZE </a:t>
              </a:r>
            </a:p>
            <a:p>
              <a:pPr algn="ctr" defTabSz="914400"/>
              <a:r>
                <a:rPr lang="it-IT" sz="2000">
                  <a:solidFill>
                    <a:schemeClr val="tx1"/>
                  </a:solidFill>
                  <a:latin typeface="Cambria" pitchFamily="18" charset="0"/>
                </a:rPr>
                <a:t>CHIAVE</a:t>
              </a:r>
            </a:p>
            <a:p>
              <a:pPr algn="ctr" defTabSz="914400"/>
              <a:endParaRPr lang="it-IT"/>
            </a:p>
            <a:p>
              <a:pPr algn="ctr" defTabSz="914400"/>
              <a:endParaRPr lang="it-IT"/>
            </a:p>
          </p:txBody>
        </p:sp>
        <p:sp>
          <p:nvSpPr>
            <p:cNvPr id="33800" name="Text Box 16"/>
            <p:cNvSpPr txBox="1">
              <a:spLocks noChangeArrowheads="1"/>
            </p:cNvSpPr>
            <p:nvPr/>
          </p:nvSpPr>
          <p:spPr bwMode="auto">
            <a:xfrm>
              <a:off x="2426" y="1177"/>
              <a:ext cx="1983" cy="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buFontTx/>
                <a:buChar char="•"/>
              </a:pPr>
              <a:r>
                <a:rPr lang="it-IT" sz="1600">
                  <a:solidFill>
                    <a:schemeClr val="tx1"/>
                  </a:solidFill>
                  <a:latin typeface="Cambria" pitchFamily="18" charset="0"/>
                </a:rPr>
                <a:t>CEFAL e SCF (lattiero-caseario)</a:t>
              </a:r>
            </a:p>
            <a:p>
              <a:pPr defTabSz="914400">
                <a:buFontTx/>
                <a:buChar char="•"/>
              </a:pPr>
              <a:r>
                <a:rPr lang="it-IT" sz="1600">
                  <a:solidFill>
                    <a:schemeClr val="tx1"/>
                  </a:solidFill>
                  <a:latin typeface="Cambria" pitchFamily="18" charset="0"/>
                </a:rPr>
                <a:t>AZRRI (carne)</a:t>
              </a:r>
            </a:p>
            <a:p>
              <a:pPr defTabSz="914400">
                <a:buFontTx/>
                <a:buChar char="•"/>
              </a:pPr>
              <a:r>
                <a:rPr lang="it-IT" sz="1600">
                  <a:solidFill>
                    <a:schemeClr val="tx1"/>
                  </a:solidFill>
                  <a:latin typeface="Cambria" pitchFamily="18" charset="0"/>
                </a:rPr>
                <a:t>CIVITAS e DOT (frutta e verdura)</a:t>
              </a:r>
            </a:p>
            <a:p>
              <a:pPr defTabSz="914400">
                <a:buFontTx/>
                <a:buChar char="•"/>
              </a:pPr>
              <a:r>
                <a:rPr lang="it-IT" sz="1600">
                  <a:solidFill>
                    <a:schemeClr val="tx1"/>
                  </a:solidFill>
                  <a:latin typeface="Cambria" pitchFamily="18" charset="0"/>
                </a:rPr>
                <a:t>ETCHARRY (imprenditoriali)</a:t>
              </a:r>
            </a:p>
            <a:p>
              <a:pPr defTabSz="914400">
                <a:buFontTx/>
                <a:buChar char="•"/>
              </a:pPr>
              <a:r>
                <a:rPr lang="it-IT" sz="1600">
                  <a:solidFill>
                    <a:schemeClr val="tx1"/>
                  </a:solidFill>
                  <a:latin typeface="Cambria" pitchFamily="18" charset="0"/>
                </a:rPr>
                <a:t>CEC (diffusione)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olo 4"/>
          <p:cNvSpPr>
            <a:spLocks noGrp="1"/>
          </p:cNvSpPr>
          <p:nvPr>
            <p:ph type="title"/>
          </p:nvPr>
        </p:nvSpPr>
        <p:spPr>
          <a:xfrm>
            <a:off x="971550" y="5661025"/>
            <a:ext cx="7315200" cy="455613"/>
          </a:xfrm>
        </p:spPr>
        <p:txBody>
          <a:bodyPr/>
          <a:lstStyle/>
          <a:p>
            <a:pPr eaLnBrk="1" hangingPunct="1"/>
            <a:r>
              <a:rPr lang="it-IT" smtClean="0"/>
              <a:t>O3 – DEFINIZIONE DEI CURRICULA DIDATTICI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6350" y="271760"/>
          <a:ext cx="864096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olo 4"/>
          <p:cNvSpPr>
            <a:spLocks/>
          </p:cNvSpPr>
          <p:nvPr/>
        </p:nvSpPr>
        <p:spPr bwMode="auto">
          <a:xfrm>
            <a:off x="971550" y="5661025"/>
            <a:ext cx="73152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685800">
              <a:lnSpc>
                <a:spcPct val="90000"/>
              </a:lnSpc>
            </a:pPr>
            <a:r>
              <a:rPr lang="it-IT" sz="2500">
                <a:solidFill>
                  <a:schemeClr val="tx1"/>
                </a:solidFill>
                <a:latin typeface="Cambria" pitchFamily="18" charset="0"/>
              </a:rPr>
              <a:t>O3 – DEFINIZIONE DEI CURRICULA DIDATTICI</a:t>
            </a:r>
          </a:p>
        </p:txBody>
      </p:sp>
      <p:pic>
        <p:nvPicPr>
          <p:cNvPr id="35842" name="Segnaposto contenuto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844675"/>
            <a:ext cx="7700963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843" name="Gruppo 5"/>
          <p:cNvGrpSpPr>
            <a:grpSpLocks/>
          </p:cNvGrpSpPr>
          <p:nvPr/>
        </p:nvGrpSpPr>
        <p:grpSpPr bwMode="auto">
          <a:xfrm>
            <a:off x="7596188" y="908050"/>
            <a:ext cx="1074737" cy="431800"/>
            <a:chOff x="5308142" y="1813349"/>
            <a:chExt cx="1074269" cy="671418"/>
          </a:xfrm>
        </p:grpSpPr>
        <p:sp>
          <p:nvSpPr>
            <p:cNvPr id="7" name="Rettangolo arrotondato 6"/>
            <p:cNvSpPr/>
            <p:nvPr/>
          </p:nvSpPr>
          <p:spPr>
            <a:xfrm>
              <a:off x="5308142" y="1813349"/>
              <a:ext cx="1074269" cy="67141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hueOff val="-1475404"/>
                <a:satOff val="32928"/>
                <a:lumOff val="648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ttangolo 7"/>
            <p:cNvSpPr/>
            <p:nvPr/>
          </p:nvSpPr>
          <p:spPr>
            <a:xfrm>
              <a:off x="5327184" y="1833097"/>
              <a:ext cx="1036186" cy="6319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0955" tIns="13970" rIns="20955" bIns="13970" anchor="ctr"/>
            <a:lstStyle/>
            <a:p>
              <a:pPr algn="ctr" defTabSz="4889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600">
                  <a:solidFill>
                    <a:schemeClr val="tx1"/>
                  </a:solidFill>
                  <a:cs typeface="Arial" charset="0"/>
                </a:rPr>
                <a:t>INGLESE</a:t>
              </a:r>
            </a:p>
          </p:txBody>
        </p:sp>
      </p:grpSp>
      <p:sp>
        <p:nvSpPr>
          <p:cNvPr id="35844" name="Rectangle 9"/>
          <p:cNvSpPr>
            <a:spLocks noChangeArrowheads="1"/>
          </p:cNvSpPr>
          <p:nvPr/>
        </p:nvSpPr>
        <p:spPr bwMode="auto">
          <a:xfrm>
            <a:off x="1258888" y="1700213"/>
            <a:ext cx="1944687" cy="13684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rIns="18000" anchor="ctr"/>
          <a:lstStyle/>
          <a:p>
            <a:pPr algn="ctr" defTabSz="914400"/>
            <a:r>
              <a:rPr lang="it-IT" sz="1400" b="1">
                <a:latin typeface="Cambria" pitchFamily="18" charset="0"/>
              </a:rPr>
              <a:t>TRASFORMAZIONE DEI </a:t>
            </a:r>
          </a:p>
          <a:p>
            <a:pPr algn="ctr" defTabSz="914400"/>
            <a:r>
              <a:rPr lang="it-IT" sz="1400" b="1">
                <a:latin typeface="Cambria" pitchFamily="18" charset="0"/>
              </a:rPr>
              <a:t>PRODOTTI </a:t>
            </a:r>
          </a:p>
          <a:p>
            <a:pPr algn="ctr" defTabSz="914400"/>
            <a:r>
              <a:rPr lang="it-IT" sz="1400" b="1">
                <a:latin typeface="Cambria" pitchFamily="18" charset="0"/>
              </a:rPr>
              <a:t>AGROALIMENTARI</a:t>
            </a:r>
          </a:p>
          <a:p>
            <a:pPr algn="ctr" defTabSz="914400"/>
            <a:r>
              <a:rPr lang="it-IT" sz="1400">
                <a:latin typeface="Cambria" pitchFamily="18" charset="0"/>
              </a:rPr>
              <a:t>Lattiero-casearia (40h) </a:t>
            </a:r>
          </a:p>
          <a:p>
            <a:pPr algn="ctr" defTabSz="914400"/>
            <a:r>
              <a:rPr lang="it-IT" sz="1400">
                <a:latin typeface="Cambria" pitchFamily="18" charset="0"/>
              </a:rPr>
              <a:t>Frutta e verdura (40h)</a:t>
            </a:r>
          </a:p>
          <a:p>
            <a:pPr algn="ctr" defTabSz="914400"/>
            <a:r>
              <a:rPr lang="it-IT" sz="1400">
                <a:latin typeface="Cambria" pitchFamily="18" charset="0"/>
              </a:rPr>
              <a:t>Carne (40h)</a:t>
            </a:r>
          </a:p>
        </p:txBody>
      </p:sp>
      <p:sp>
        <p:nvSpPr>
          <p:cNvPr id="35845" name="Rectangle 13"/>
          <p:cNvSpPr>
            <a:spLocks noChangeArrowheads="1"/>
          </p:cNvSpPr>
          <p:nvPr/>
        </p:nvSpPr>
        <p:spPr bwMode="auto">
          <a:xfrm>
            <a:off x="3635375" y="1844675"/>
            <a:ext cx="2016125" cy="1152525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rIns="18000" anchor="ctr"/>
          <a:lstStyle/>
          <a:p>
            <a:pPr algn="ctr" defTabSz="914400"/>
            <a:r>
              <a:rPr lang="it-IT" sz="1400" b="1">
                <a:latin typeface="Cambria" pitchFamily="18" charset="0"/>
              </a:rPr>
              <a:t>PROGETTAZIONE</a:t>
            </a:r>
          </a:p>
          <a:p>
            <a:pPr algn="ctr" defTabSz="914400"/>
            <a:endParaRPr lang="it-IT" sz="1400">
              <a:latin typeface="Cambria" pitchFamily="18" charset="0"/>
            </a:endParaRPr>
          </a:p>
          <a:p>
            <a:pPr algn="ctr" defTabSz="914400"/>
            <a:r>
              <a:rPr lang="it-IT" sz="1400">
                <a:latin typeface="Cambria" pitchFamily="18" charset="0"/>
              </a:rPr>
              <a:t>(20h) </a:t>
            </a:r>
          </a:p>
          <a:p>
            <a:pPr algn="ctr" defTabSz="914400"/>
            <a:endParaRPr lang="it-IT" sz="1400">
              <a:latin typeface="Cambria" pitchFamily="18" charset="0"/>
            </a:endParaRPr>
          </a:p>
        </p:txBody>
      </p:sp>
      <p:sp>
        <p:nvSpPr>
          <p:cNvPr id="35846" name="Rectangle 14"/>
          <p:cNvSpPr>
            <a:spLocks noChangeArrowheads="1"/>
          </p:cNvSpPr>
          <p:nvPr/>
        </p:nvSpPr>
        <p:spPr bwMode="auto">
          <a:xfrm>
            <a:off x="1281113" y="3429000"/>
            <a:ext cx="2016125" cy="1223963"/>
          </a:xfrm>
          <a:prstGeom prst="rect">
            <a:avLst/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rIns="18000" anchor="ctr"/>
          <a:lstStyle/>
          <a:p>
            <a:pPr algn="ctr" defTabSz="914400"/>
            <a:r>
              <a:rPr lang="it-IT" sz="1400" b="1">
                <a:latin typeface="Cambria" pitchFamily="18" charset="0"/>
              </a:rPr>
              <a:t>MARKETING</a:t>
            </a:r>
          </a:p>
          <a:p>
            <a:pPr algn="ctr" defTabSz="914400"/>
            <a:endParaRPr lang="it-IT" sz="1400">
              <a:latin typeface="Cambria" pitchFamily="18" charset="0"/>
            </a:endParaRPr>
          </a:p>
          <a:p>
            <a:pPr algn="ctr" defTabSz="914400"/>
            <a:r>
              <a:rPr lang="it-IT" sz="1400">
                <a:latin typeface="Cambria" pitchFamily="18" charset="0"/>
              </a:rPr>
              <a:t>(20h) </a:t>
            </a:r>
          </a:p>
          <a:p>
            <a:pPr algn="ctr" defTabSz="914400"/>
            <a:endParaRPr lang="it-IT" sz="1400">
              <a:latin typeface="Cambria" pitchFamily="18" charset="0"/>
            </a:endParaRPr>
          </a:p>
        </p:txBody>
      </p:sp>
      <p:sp>
        <p:nvSpPr>
          <p:cNvPr id="35847" name="Rectangle 15"/>
          <p:cNvSpPr>
            <a:spLocks noChangeArrowheads="1"/>
          </p:cNvSpPr>
          <p:nvPr/>
        </p:nvSpPr>
        <p:spPr bwMode="auto">
          <a:xfrm>
            <a:off x="3635375" y="3429000"/>
            <a:ext cx="2016125" cy="1206500"/>
          </a:xfrm>
          <a:prstGeom prst="rect">
            <a:avLst/>
          </a:pr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rIns="18000" anchor="ctr"/>
          <a:lstStyle/>
          <a:p>
            <a:pPr algn="ctr" defTabSz="914400"/>
            <a:r>
              <a:rPr lang="it-IT" sz="1400" b="1">
                <a:latin typeface="Cambria" pitchFamily="18" charset="0"/>
              </a:rPr>
              <a:t>COMUNICAZIONE E </a:t>
            </a:r>
          </a:p>
          <a:p>
            <a:pPr algn="ctr" defTabSz="914400"/>
            <a:r>
              <a:rPr lang="it-IT" sz="1400" b="1">
                <a:latin typeface="Cambria" pitchFamily="18" charset="0"/>
              </a:rPr>
              <a:t>NETWORK</a:t>
            </a:r>
          </a:p>
          <a:p>
            <a:pPr algn="ctr" defTabSz="914400"/>
            <a:endParaRPr lang="it-IT" sz="1400">
              <a:latin typeface="Cambria" pitchFamily="18" charset="0"/>
            </a:endParaRPr>
          </a:p>
          <a:p>
            <a:pPr algn="ctr" defTabSz="914400"/>
            <a:r>
              <a:rPr lang="it-IT" sz="1400">
                <a:latin typeface="Cambria" pitchFamily="18" charset="0"/>
              </a:rPr>
              <a:t>(20h) </a:t>
            </a:r>
          </a:p>
          <a:p>
            <a:pPr algn="ctr" defTabSz="914400"/>
            <a:endParaRPr lang="it-IT" sz="1400">
              <a:latin typeface="Cambria" pitchFamily="18" charset="0"/>
            </a:endParaRPr>
          </a:p>
        </p:txBody>
      </p:sp>
      <p:sp>
        <p:nvSpPr>
          <p:cNvPr id="35848" name="Rectangle 16"/>
          <p:cNvSpPr>
            <a:spLocks noChangeArrowheads="1"/>
          </p:cNvSpPr>
          <p:nvPr/>
        </p:nvSpPr>
        <p:spPr bwMode="auto">
          <a:xfrm>
            <a:off x="6011863" y="3429000"/>
            <a:ext cx="2016125" cy="1223963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rIns="18000" anchor="ctr"/>
          <a:lstStyle/>
          <a:p>
            <a:pPr algn="ctr" defTabSz="914400"/>
            <a:r>
              <a:rPr lang="it-IT" sz="1400" b="1">
                <a:latin typeface="Cambria" pitchFamily="18" charset="0"/>
              </a:rPr>
              <a:t>PIANIFICAZIONE</a:t>
            </a:r>
          </a:p>
          <a:p>
            <a:pPr algn="ctr" defTabSz="914400"/>
            <a:r>
              <a:rPr lang="it-IT" sz="1400" b="1">
                <a:latin typeface="Cambria" pitchFamily="18" charset="0"/>
              </a:rPr>
              <a:t>FINANZIARIA</a:t>
            </a:r>
          </a:p>
          <a:p>
            <a:pPr algn="ctr" defTabSz="914400"/>
            <a:endParaRPr lang="it-IT" sz="1400">
              <a:latin typeface="Cambria" pitchFamily="18" charset="0"/>
            </a:endParaRPr>
          </a:p>
          <a:p>
            <a:pPr algn="ctr" defTabSz="914400"/>
            <a:r>
              <a:rPr lang="it-IT" sz="1400">
                <a:latin typeface="Cambria" pitchFamily="18" charset="0"/>
              </a:rPr>
              <a:t>(20h) </a:t>
            </a:r>
          </a:p>
          <a:p>
            <a:pPr algn="ctr" defTabSz="914400"/>
            <a:endParaRPr lang="it-IT" sz="1400">
              <a:latin typeface="Cambria" pitchFamily="18" charset="0"/>
            </a:endParaRPr>
          </a:p>
        </p:txBody>
      </p:sp>
      <p:sp>
        <p:nvSpPr>
          <p:cNvPr id="35849" name="Rectangle 17"/>
          <p:cNvSpPr>
            <a:spLocks noChangeArrowheads="1"/>
          </p:cNvSpPr>
          <p:nvPr/>
        </p:nvSpPr>
        <p:spPr bwMode="auto">
          <a:xfrm>
            <a:off x="6011863" y="1844675"/>
            <a:ext cx="2016125" cy="1155700"/>
          </a:xfrm>
          <a:prstGeom prst="rect">
            <a:avLst/>
          </a:pr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rIns="18000" anchor="ctr"/>
          <a:lstStyle/>
          <a:p>
            <a:pPr algn="ctr" defTabSz="914400"/>
            <a:r>
              <a:rPr lang="it-IT" sz="1400" b="1">
                <a:latin typeface="Cambria" pitchFamily="18" charset="0"/>
              </a:rPr>
              <a:t>GESTIONE</a:t>
            </a:r>
          </a:p>
          <a:p>
            <a:pPr algn="ctr" defTabSz="914400"/>
            <a:endParaRPr lang="it-IT" sz="1400">
              <a:latin typeface="Cambria" pitchFamily="18" charset="0"/>
            </a:endParaRPr>
          </a:p>
          <a:p>
            <a:pPr algn="ctr" defTabSz="914400"/>
            <a:r>
              <a:rPr lang="it-IT" sz="1400">
                <a:latin typeface="Cambria" pitchFamily="18" charset="0"/>
              </a:rPr>
              <a:t>(20h) </a:t>
            </a:r>
          </a:p>
          <a:p>
            <a:pPr algn="ctr" defTabSz="914400"/>
            <a:endParaRPr lang="it-IT" sz="1400">
              <a:latin typeface="Cambr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ttangolo arrotondato 121"/>
          <p:cNvSpPr/>
          <p:nvPr/>
        </p:nvSpPr>
        <p:spPr bwMode="auto">
          <a:xfrm>
            <a:off x="2273300" y="1909763"/>
            <a:ext cx="792163" cy="9207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2000" tIns="0" rIns="72000" bIns="0" anchor="ctr"/>
          <a:lstStyle/>
          <a:p>
            <a:pPr algn="ctr" defTabSz="271145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90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Tracciabilità, etichettatura</a:t>
            </a:r>
          </a:p>
        </p:txBody>
      </p:sp>
      <p:sp>
        <p:nvSpPr>
          <p:cNvPr id="64" name="Rettangolo arrotondato 63"/>
          <p:cNvSpPr/>
          <p:nvPr/>
        </p:nvSpPr>
        <p:spPr bwMode="auto">
          <a:xfrm>
            <a:off x="4560888" y="3190875"/>
            <a:ext cx="952500" cy="7858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72000" tIns="0" rIns="72000" bIns="0" anchor="ctr"/>
          <a:lstStyle/>
          <a:p>
            <a:pPr algn="ctr" defTabSz="271145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00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Comunicazione usata in una società</a:t>
            </a:r>
          </a:p>
        </p:txBody>
      </p:sp>
      <p:sp>
        <p:nvSpPr>
          <p:cNvPr id="89" name="Rettangolo arrotondato 88"/>
          <p:cNvSpPr/>
          <p:nvPr/>
        </p:nvSpPr>
        <p:spPr bwMode="auto">
          <a:xfrm>
            <a:off x="3146425" y="3154363"/>
            <a:ext cx="574675" cy="7794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2000" tIns="0" rIns="72000" bIns="0" anchor="ctr"/>
          <a:lstStyle/>
          <a:p>
            <a:pPr algn="ctr" defTabSz="271145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00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Stabilire gli obiettivi</a:t>
            </a:r>
          </a:p>
        </p:txBody>
      </p:sp>
      <p:sp>
        <p:nvSpPr>
          <p:cNvPr id="36868" name="Titolo 2"/>
          <p:cNvSpPr>
            <a:spLocks/>
          </p:cNvSpPr>
          <p:nvPr/>
        </p:nvSpPr>
        <p:spPr bwMode="auto">
          <a:xfrm>
            <a:off x="468313" y="188913"/>
            <a:ext cx="74882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685800">
              <a:lnSpc>
                <a:spcPct val="90000"/>
              </a:lnSpc>
            </a:pPr>
            <a:r>
              <a:rPr lang="it-IT" sz="2500">
                <a:solidFill>
                  <a:schemeClr val="tx1"/>
                </a:solidFill>
                <a:latin typeface="Cambria" pitchFamily="18" charset="0"/>
              </a:rPr>
              <a:t>CURRICULA DIDATTICI</a:t>
            </a:r>
          </a:p>
        </p:txBody>
      </p:sp>
      <p:sp>
        <p:nvSpPr>
          <p:cNvPr id="4" name="Pentagono 3"/>
          <p:cNvSpPr/>
          <p:nvPr/>
        </p:nvSpPr>
        <p:spPr>
          <a:xfrm>
            <a:off x="57150" y="2241550"/>
            <a:ext cx="509588" cy="387350"/>
          </a:xfrm>
          <a:prstGeom prst="homePlat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err="1">
                <a:latin typeface="Arial Narrow" charset="0"/>
                <a:ea typeface="Arial Narrow" charset="0"/>
                <a:cs typeface="Arial Narrow" charset="0"/>
              </a:rPr>
              <a:t>Lev.A</a:t>
            </a:r>
            <a:endParaRPr lang="it-IT" sz="1000" b="1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Rettangolo arrotondato 12"/>
          <p:cNvSpPr/>
          <p:nvPr/>
        </p:nvSpPr>
        <p:spPr bwMode="auto">
          <a:xfrm>
            <a:off x="3124200" y="1970088"/>
            <a:ext cx="887413" cy="8413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72000" tIns="0" rIns="72000" bIns="0" anchor="ctr"/>
          <a:lstStyle/>
          <a:p>
            <a:pPr algn="ctr" defTabSz="271145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00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Fare il budget e progettazione finanziaria</a:t>
            </a:r>
          </a:p>
        </p:txBody>
      </p:sp>
      <p:sp>
        <p:nvSpPr>
          <p:cNvPr id="19" name="Rettangolo arrotondato 18"/>
          <p:cNvSpPr/>
          <p:nvPr/>
        </p:nvSpPr>
        <p:spPr bwMode="auto">
          <a:xfrm>
            <a:off x="2235200" y="3148013"/>
            <a:ext cx="850900" cy="76993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2000" tIns="0" rIns="72000" bIns="0" anchor="ctr"/>
          <a:lstStyle/>
          <a:p>
            <a:pPr algn="ctr" defTabSz="271145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00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Protezione di origine</a:t>
            </a:r>
          </a:p>
        </p:txBody>
      </p:sp>
      <p:sp>
        <p:nvSpPr>
          <p:cNvPr id="49" name="Rettangolo arrotondato 48"/>
          <p:cNvSpPr/>
          <p:nvPr/>
        </p:nvSpPr>
        <p:spPr bwMode="auto">
          <a:xfrm>
            <a:off x="1400175" y="1970088"/>
            <a:ext cx="873125" cy="8413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2000" tIns="0" rIns="72000" bIns="0" anchor="ctr"/>
          <a:lstStyle/>
          <a:p>
            <a:pPr algn="ctr" defTabSz="271145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90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Sicurezza alimentare e Legislazione</a:t>
            </a:r>
          </a:p>
        </p:txBody>
      </p:sp>
      <p:sp>
        <p:nvSpPr>
          <p:cNvPr id="53" name="Rettangolo arrotondato 52"/>
          <p:cNvSpPr/>
          <p:nvPr/>
        </p:nvSpPr>
        <p:spPr bwMode="auto">
          <a:xfrm>
            <a:off x="2200275" y="4286250"/>
            <a:ext cx="858838" cy="8445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tIns="0" rIns="72000" bIns="0" anchor="ctr"/>
          <a:lstStyle/>
          <a:p>
            <a:pPr algn="ctr" defTabSz="271145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00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Comunicazione d’affari</a:t>
            </a:r>
          </a:p>
        </p:txBody>
      </p:sp>
      <p:sp>
        <p:nvSpPr>
          <p:cNvPr id="60" name="Rettangolo arrotondato 59"/>
          <p:cNvSpPr/>
          <p:nvPr/>
        </p:nvSpPr>
        <p:spPr bwMode="auto">
          <a:xfrm>
            <a:off x="684213" y="4292600"/>
            <a:ext cx="725487" cy="847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2000" tIns="0" rIns="72000" bIns="0" anchor="ctr"/>
          <a:lstStyle/>
          <a:p>
            <a:pPr algn="ctr" defTabSz="271145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00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Produzione del formaggio (livello avanzato)</a:t>
            </a:r>
          </a:p>
        </p:txBody>
      </p:sp>
      <p:sp>
        <p:nvSpPr>
          <p:cNvPr id="94" name="Rettangolo arrotondato 93"/>
          <p:cNvSpPr/>
          <p:nvPr/>
        </p:nvSpPr>
        <p:spPr bwMode="auto">
          <a:xfrm>
            <a:off x="1422400" y="3135313"/>
            <a:ext cx="752475" cy="81756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2000" tIns="0" rIns="72000" bIns="0" anchor="ctr"/>
          <a:lstStyle/>
          <a:p>
            <a:pPr algn="ctr" defTabSz="271145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00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Produrre il Gelato</a:t>
            </a:r>
          </a:p>
        </p:txBody>
      </p:sp>
      <p:sp>
        <p:nvSpPr>
          <p:cNvPr id="97" name="Rettangolo arrotondato 96"/>
          <p:cNvSpPr/>
          <p:nvPr/>
        </p:nvSpPr>
        <p:spPr bwMode="auto">
          <a:xfrm>
            <a:off x="3065463" y="4286250"/>
            <a:ext cx="652462" cy="8524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72000" tIns="0" rIns="72000" bIns="0" anchor="ctr"/>
          <a:lstStyle/>
          <a:p>
            <a:pPr algn="ctr" defTabSz="271145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00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Concetto di feedback</a:t>
            </a:r>
          </a:p>
        </p:txBody>
      </p:sp>
      <p:sp>
        <p:nvSpPr>
          <p:cNvPr id="72" name="Rettangolo arrotondato 71"/>
          <p:cNvSpPr/>
          <p:nvPr/>
        </p:nvSpPr>
        <p:spPr bwMode="auto">
          <a:xfrm>
            <a:off x="4000500" y="1982788"/>
            <a:ext cx="773113" cy="8445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72000" tIns="0" rIns="72000" bIns="0" anchor="ctr"/>
          <a:lstStyle/>
          <a:p>
            <a:pPr algn="ctr" defTabSz="271145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00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Strumenti finanziari</a:t>
            </a:r>
          </a:p>
        </p:txBody>
      </p:sp>
      <p:sp>
        <p:nvSpPr>
          <p:cNvPr id="78" name="Rettangolo arrotondato 77"/>
          <p:cNvSpPr/>
          <p:nvPr/>
        </p:nvSpPr>
        <p:spPr bwMode="auto">
          <a:xfrm>
            <a:off x="3730625" y="4325938"/>
            <a:ext cx="852488" cy="8572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tIns="0" rIns="72000" bIns="0" anchor="ctr"/>
          <a:lstStyle/>
          <a:p>
            <a:pPr algn="ctr" defTabSz="271145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00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Negoziazione</a:t>
            </a:r>
          </a:p>
        </p:txBody>
      </p:sp>
      <p:sp>
        <p:nvSpPr>
          <p:cNvPr id="101" name="Rettangolo arrotondato 100"/>
          <p:cNvSpPr/>
          <p:nvPr/>
        </p:nvSpPr>
        <p:spPr bwMode="auto">
          <a:xfrm>
            <a:off x="623888" y="1970088"/>
            <a:ext cx="725487" cy="825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0" rIns="36000" bIns="0" anchor="ctr"/>
          <a:lstStyle/>
          <a:p>
            <a:pPr algn="ctr" defTabSz="271145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90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Produrre il formaggio</a:t>
            </a:r>
          </a:p>
        </p:txBody>
      </p:sp>
      <p:sp>
        <p:nvSpPr>
          <p:cNvPr id="102" name="Rettangolo arrotondato 77"/>
          <p:cNvSpPr/>
          <p:nvPr/>
        </p:nvSpPr>
        <p:spPr bwMode="auto">
          <a:xfrm>
            <a:off x="863600" y="1827213"/>
            <a:ext cx="352425" cy="277812"/>
          </a:xfrm>
          <a:prstGeom prst="roundRect">
            <a:avLst/>
          </a:prstGeom>
          <a:solidFill>
            <a:srgbClr val="9DFA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14 h</a:t>
            </a:r>
          </a:p>
        </p:txBody>
      </p:sp>
      <p:sp>
        <p:nvSpPr>
          <p:cNvPr id="103" name="Rettangolo arrotondato 77"/>
          <p:cNvSpPr/>
          <p:nvPr/>
        </p:nvSpPr>
        <p:spPr bwMode="auto">
          <a:xfrm>
            <a:off x="1635125" y="1827213"/>
            <a:ext cx="352425" cy="277812"/>
          </a:xfrm>
          <a:prstGeom prst="roundRect">
            <a:avLst/>
          </a:prstGeom>
          <a:solidFill>
            <a:srgbClr val="9DFA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8 h</a:t>
            </a:r>
          </a:p>
        </p:txBody>
      </p:sp>
      <p:sp>
        <p:nvSpPr>
          <p:cNvPr id="105" name="Rettangolo arrotondato 77"/>
          <p:cNvSpPr/>
          <p:nvPr/>
        </p:nvSpPr>
        <p:spPr bwMode="auto">
          <a:xfrm>
            <a:off x="4230688" y="1827213"/>
            <a:ext cx="352425" cy="277812"/>
          </a:xfrm>
          <a:prstGeom prst="roundRect">
            <a:avLst/>
          </a:prstGeom>
          <a:solidFill>
            <a:srgbClr val="9DFA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4 h</a:t>
            </a:r>
          </a:p>
        </p:txBody>
      </p:sp>
      <p:sp>
        <p:nvSpPr>
          <p:cNvPr id="107" name="Rettangolo arrotondato 77"/>
          <p:cNvSpPr/>
          <p:nvPr/>
        </p:nvSpPr>
        <p:spPr bwMode="auto">
          <a:xfrm>
            <a:off x="1611313" y="3009900"/>
            <a:ext cx="352425" cy="279400"/>
          </a:xfrm>
          <a:prstGeom prst="roundRect">
            <a:avLst/>
          </a:prstGeom>
          <a:solidFill>
            <a:srgbClr val="9DFA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5 h</a:t>
            </a:r>
          </a:p>
        </p:txBody>
      </p:sp>
      <p:sp>
        <p:nvSpPr>
          <p:cNvPr id="108" name="Rettangolo arrotondato 77"/>
          <p:cNvSpPr/>
          <p:nvPr/>
        </p:nvSpPr>
        <p:spPr bwMode="auto">
          <a:xfrm>
            <a:off x="2476500" y="3016250"/>
            <a:ext cx="352425" cy="279400"/>
          </a:xfrm>
          <a:prstGeom prst="roundRect">
            <a:avLst/>
          </a:prstGeom>
          <a:solidFill>
            <a:srgbClr val="9DFA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4 h</a:t>
            </a:r>
          </a:p>
        </p:txBody>
      </p:sp>
      <p:sp>
        <p:nvSpPr>
          <p:cNvPr id="109" name="Rettangolo arrotondato 77"/>
          <p:cNvSpPr/>
          <p:nvPr/>
        </p:nvSpPr>
        <p:spPr bwMode="auto">
          <a:xfrm>
            <a:off x="4856163" y="3006725"/>
            <a:ext cx="352425" cy="279400"/>
          </a:xfrm>
          <a:prstGeom prst="roundRect">
            <a:avLst/>
          </a:prstGeom>
          <a:solidFill>
            <a:srgbClr val="9DFA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 h</a:t>
            </a:r>
          </a:p>
        </p:txBody>
      </p:sp>
      <p:sp>
        <p:nvSpPr>
          <p:cNvPr id="104" name="Rettangolo arrotondato 77"/>
          <p:cNvSpPr/>
          <p:nvPr/>
        </p:nvSpPr>
        <p:spPr bwMode="auto">
          <a:xfrm>
            <a:off x="2492375" y="1827213"/>
            <a:ext cx="352425" cy="277812"/>
          </a:xfrm>
          <a:prstGeom prst="roundRect">
            <a:avLst/>
          </a:prstGeom>
          <a:solidFill>
            <a:srgbClr val="9DFA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4 h</a:t>
            </a:r>
          </a:p>
        </p:txBody>
      </p:sp>
      <p:sp>
        <p:nvSpPr>
          <p:cNvPr id="67" name="Rettangolo arrotondato 66"/>
          <p:cNvSpPr/>
          <p:nvPr/>
        </p:nvSpPr>
        <p:spPr bwMode="auto">
          <a:xfrm>
            <a:off x="650875" y="3205163"/>
            <a:ext cx="735013" cy="7223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2000" tIns="0" rIns="72000" bIns="0" anchor="ctr"/>
          <a:lstStyle/>
          <a:p>
            <a:pPr algn="ctr" defTabSz="271145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00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Produrre lo Yogurt</a:t>
            </a:r>
          </a:p>
        </p:txBody>
      </p:sp>
      <p:sp>
        <p:nvSpPr>
          <p:cNvPr id="75" name="Rettangolo arrotondato 77"/>
          <p:cNvSpPr/>
          <p:nvPr/>
        </p:nvSpPr>
        <p:spPr bwMode="auto">
          <a:xfrm>
            <a:off x="842963" y="3022600"/>
            <a:ext cx="352425" cy="277813"/>
          </a:xfrm>
          <a:prstGeom prst="roundRect">
            <a:avLst/>
          </a:prstGeom>
          <a:solidFill>
            <a:srgbClr val="9DFA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5 h</a:t>
            </a:r>
          </a:p>
        </p:txBody>
      </p:sp>
      <p:sp>
        <p:nvSpPr>
          <p:cNvPr id="36889" name="Rettangolo 32"/>
          <p:cNvSpPr>
            <a:spLocks noChangeArrowheads="1"/>
          </p:cNvSpPr>
          <p:nvPr/>
        </p:nvSpPr>
        <p:spPr bwMode="auto">
          <a:xfrm>
            <a:off x="2114550" y="765175"/>
            <a:ext cx="1552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it-IT" b="1">
                <a:solidFill>
                  <a:srgbClr val="F2C7C6"/>
                </a:solidFill>
                <a:latin typeface="Calibri" pitchFamily="34" charset="0"/>
                <a:cs typeface="Calibri" pitchFamily="34" charset="0"/>
              </a:rPr>
              <a:t>Ristoratori</a:t>
            </a:r>
          </a:p>
        </p:txBody>
      </p:sp>
      <p:sp>
        <p:nvSpPr>
          <p:cNvPr id="36890" name="Rettangolo 33"/>
          <p:cNvSpPr>
            <a:spLocks noChangeArrowheads="1"/>
          </p:cNvSpPr>
          <p:nvPr/>
        </p:nvSpPr>
        <p:spPr bwMode="auto">
          <a:xfrm>
            <a:off x="3708400" y="765175"/>
            <a:ext cx="117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r>
              <a:rPr lang="it-IT" b="1">
                <a:solidFill>
                  <a:srgbClr val="F2C7C6"/>
                </a:solidFill>
                <a:latin typeface="Calibri" pitchFamily="34" charset="0"/>
                <a:cs typeface="Calibri" pitchFamily="34" charset="0"/>
              </a:rPr>
              <a:t>Agricoltori</a:t>
            </a:r>
            <a:endParaRPr lang="it-IT">
              <a:solidFill>
                <a:srgbClr val="F2C7C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891" name="Rettangolo 34"/>
          <p:cNvSpPr>
            <a:spLocks noChangeArrowheads="1"/>
          </p:cNvSpPr>
          <p:nvPr/>
        </p:nvSpPr>
        <p:spPr bwMode="auto">
          <a:xfrm>
            <a:off x="5297488" y="685800"/>
            <a:ext cx="1652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r>
              <a:rPr lang="it-IT" b="1">
                <a:solidFill>
                  <a:srgbClr val="F2C7C6"/>
                </a:solidFill>
                <a:latin typeface="Calibri" pitchFamily="34" charset="0"/>
                <a:cs typeface="Calibri" pitchFamily="34" charset="0"/>
              </a:rPr>
              <a:t>Trasformatori</a:t>
            </a:r>
          </a:p>
          <a:p>
            <a:pPr algn="ctr" defTabSz="457200"/>
            <a:r>
              <a:rPr lang="it-IT" b="1">
                <a:solidFill>
                  <a:srgbClr val="F2C7C6"/>
                </a:solidFill>
                <a:latin typeface="Calibri" pitchFamily="34" charset="0"/>
                <a:cs typeface="Calibri" pitchFamily="34" charset="0"/>
              </a:rPr>
              <a:t>agro-alimentari</a:t>
            </a:r>
            <a:endParaRPr lang="it-IT">
              <a:solidFill>
                <a:srgbClr val="F2C7C6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6" name="Connettore 2 35"/>
          <p:cNvCxnSpPr/>
          <p:nvPr/>
        </p:nvCxnSpPr>
        <p:spPr>
          <a:xfrm>
            <a:off x="1116013" y="1235075"/>
            <a:ext cx="0" cy="43180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3" name="Connettore 2 42"/>
          <p:cNvCxnSpPr/>
          <p:nvPr/>
        </p:nvCxnSpPr>
        <p:spPr>
          <a:xfrm>
            <a:off x="6805613" y="2392363"/>
            <a:ext cx="454025" cy="9525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5" name="Connettore 2 44"/>
          <p:cNvCxnSpPr/>
          <p:nvPr/>
        </p:nvCxnSpPr>
        <p:spPr>
          <a:xfrm flipH="1">
            <a:off x="4957763" y="2727325"/>
            <a:ext cx="2800350" cy="485775"/>
          </a:xfrm>
          <a:prstGeom prst="straightConnector1">
            <a:avLst/>
          </a:prstGeom>
          <a:solidFill>
            <a:srgbClr val="9DFA90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cxnSp>
      <p:sp>
        <p:nvSpPr>
          <p:cNvPr id="52" name="Rettangolo arrotondato 51"/>
          <p:cNvSpPr/>
          <p:nvPr/>
        </p:nvSpPr>
        <p:spPr bwMode="auto">
          <a:xfrm>
            <a:off x="4786313" y="1982788"/>
            <a:ext cx="935037" cy="8239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72000" tIns="0" rIns="72000" bIns="0" anchor="ctr"/>
          <a:lstStyle/>
          <a:p>
            <a:pPr algn="ctr" defTabSz="271145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00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Assiomi della comunicazione</a:t>
            </a:r>
          </a:p>
        </p:txBody>
      </p:sp>
      <p:sp>
        <p:nvSpPr>
          <p:cNvPr id="55" name="Rettangolo arrotondato 54"/>
          <p:cNvSpPr/>
          <p:nvPr/>
        </p:nvSpPr>
        <p:spPr bwMode="auto">
          <a:xfrm>
            <a:off x="3744913" y="3149600"/>
            <a:ext cx="792162" cy="8016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2000" tIns="0" rIns="72000" bIns="0" anchor="ctr"/>
          <a:lstStyle/>
          <a:p>
            <a:pPr algn="ctr" defTabSz="271145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00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Valutare il piano</a:t>
            </a:r>
          </a:p>
        </p:txBody>
      </p:sp>
      <p:sp>
        <p:nvSpPr>
          <p:cNvPr id="56" name="Rettangolo arrotondato 77"/>
          <p:cNvSpPr/>
          <p:nvPr/>
        </p:nvSpPr>
        <p:spPr bwMode="auto">
          <a:xfrm>
            <a:off x="5224463" y="1827213"/>
            <a:ext cx="352425" cy="277812"/>
          </a:xfrm>
          <a:prstGeom prst="roundRect">
            <a:avLst/>
          </a:prstGeom>
          <a:solidFill>
            <a:srgbClr val="9DFA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 h</a:t>
            </a:r>
          </a:p>
        </p:txBody>
      </p:sp>
      <p:sp>
        <p:nvSpPr>
          <p:cNvPr id="57" name="Rettangolo arrotondato 56"/>
          <p:cNvSpPr/>
          <p:nvPr/>
        </p:nvSpPr>
        <p:spPr bwMode="auto">
          <a:xfrm>
            <a:off x="5729288" y="1970088"/>
            <a:ext cx="855662" cy="8397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72000" tIns="0" rIns="72000" bIns="0" anchor="ctr"/>
          <a:lstStyle/>
          <a:p>
            <a:pPr algn="ctr" defTabSz="271145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00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Tipi di comunicazione</a:t>
            </a:r>
          </a:p>
        </p:txBody>
      </p:sp>
      <p:sp>
        <p:nvSpPr>
          <p:cNvPr id="59" name="Rettangolo arrotondato 77"/>
          <p:cNvSpPr/>
          <p:nvPr/>
        </p:nvSpPr>
        <p:spPr bwMode="auto">
          <a:xfrm>
            <a:off x="6016625" y="1827213"/>
            <a:ext cx="352425" cy="277812"/>
          </a:xfrm>
          <a:prstGeom prst="roundRect">
            <a:avLst/>
          </a:prstGeom>
          <a:solidFill>
            <a:srgbClr val="9DFA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 h</a:t>
            </a:r>
          </a:p>
        </p:txBody>
      </p:sp>
      <p:sp>
        <p:nvSpPr>
          <p:cNvPr id="65" name="Rettangolo arrotondato 64"/>
          <p:cNvSpPr/>
          <p:nvPr/>
        </p:nvSpPr>
        <p:spPr bwMode="auto">
          <a:xfrm>
            <a:off x="5495925" y="3186113"/>
            <a:ext cx="736600" cy="81756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72000" tIns="0" rIns="72000" bIns="0" anchor="ctr"/>
          <a:lstStyle/>
          <a:p>
            <a:pPr algn="ctr" defTabSz="271145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00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Pubbliche relazioni nel  business</a:t>
            </a:r>
          </a:p>
        </p:txBody>
      </p:sp>
      <p:sp>
        <p:nvSpPr>
          <p:cNvPr id="36901" name="Rettangolo 65"/>
          <p:cNvSpPr>
            <a:spLocks noChangeArrowheads="1"/>
          </p:cNvSpPr>
          <p:nvPr/>
        </p:nvSpPr>
        <p:spPr bwMode="auto">
          <a:xfrm>
            <a:off x="668338" y="782638"/>
            <a:ext cx="1550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it-IT" sz="2400" b="1">
                <a:solidFill>
                  <a:srgbClr val="A82C28"/>
                </a:solidFill>
                <a:latin typeface="Calibri" pitchFamily="34" charset="0"/>
                <a:cs typeface="Calibri" pitchFamily="34" charset="0"/>
              </a:rPr>
              <a:t>Studenti</a:t>
            </a:r>
          </a:p>
        </p:txBody>
      </p:sp>
      <p:sp>
        <p:nvSpPr>
          <p:cNvPr id="69" name="Rettangolo arrotondato 68"/>
          <p:cNvSpPr/>
          <p:nvPr/>
        </p:nvSpPr>
        <p:spPr bwMode="auto">
          <a:xfrm>
            <a:off x="6626225" y="1970088"/>
            <a:ext cx="822325" cy="8572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72000" tIns="0" rIns="72000" bIns="0" anchor="ctr"/>
          <a:lstStyle/>
          <a:p>
            <a:pPr algn="ctr" defTabSz="271145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00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Assiomi del marketing</a:t>
            </a:r>
          </a:p>
        </p:txBody>
      </p:sp>
      <p:sp>
        <p:nvSpPr>
          <p:cNvPr id="70" name="Rettangolo arrotondato 69"/>
          <p:cNvSpPr/>
          <p:nvPr/>
        </p:nvSpPr>
        <p:spPr bwMode="auto">
          <a:xfrm>
            <a:off x="7475538" y="1970088"/>
            <a:ext cx="838200" cy="8540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72000" tIns="0" rIns="72000" bIns="0" anchor="ctr"/>
          <a:lstStyle/>
          <a:p>
            <a:pPr algn="ctr" defTabSz="271145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00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Condizioni di base del business</a:t>
            </a:r>
          </a:p>
        </p:txBody>
      </p:sp>
      <p:sp>
        <p:nvSpPr>
          <p:cNvPr id="71" name="Rettangolo arrotondato 70"/>
          <p:cNvSpPr/>
          <p:nvPr/>
        </p:nvSpPr>
        <p:spPr bwMode="auto">
          <a:xfrm>
            <a:off x="6227763" y="3152775"/>
            <a:ext cx="663575" cy="8588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72000" tIns="0" rIns="72000" bIns="0" anchor="ctr"/>
          <a:lstStyle/>
          <a:p>
            <a:pPr algn="ctr" defTabSz="271145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00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Strumenti di analisi del mercato</a:t>
            </a:r>
          </a:p>
        </p:txBody>
      </p:sp>
      <p:sp>
        <p:nvSpPr>
          <p:cNvPr id="73" name="Rettangolo arrotondato 72"/>
          <p:cNvSpPr/>
          <p:nvPr/>
        </p:nvSpPr>
        <p:spPr bwMode="auto">
          <a:xfrm>
            <a:off x="8351838" y="1970088"/>
            <a:ext cx="754062" cy="8096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72000" tIns="0" rIns="72000" bIns="0" anchor="ctr"/>
          <a:lstStyle/>
          <a:p>
            <a:pPr algn="ctr" defTabSz="271145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00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Domanda e offerta</a:t>
            </a:r>
          </a:p>
        </p:txBody>
      </p:sp>
      <p:sp>
        <p:nvSpPr>
          <p:cNvPr id="74" name="Rettangolo arrotondato 73"/>
          <p:cNvSpPr/>
          <p:nvPr/>
        </p:nvSpPr>
        <p:spPr bwMode="auto">
          <a:xfrm>
            <a:off x="6953250" y="3157538"/>
            <a:ext cx="682625" cy="85566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72000" tIns="0" rIns="72000" bIns="0" anchor="ctr"/>
          <a:lstStyle/>
          <a:p>
            <a:pPr algn="ctr" defTabSz="271145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00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Elementi di marketing</a:t>
            </a:r>
          </a:p>
        </p:txBody>
      </p:sp>
      <p:sp>
        <p:nvSpPr>
          <p:cNvPr id="76" name="Rettangolo arrotondato 75"/>
          <p:cNvSpPr/>
          <p:nvPr/>
        </p:nvSpPr>
        <p:spPr bwMode="auto">
          <a:xfrm>
            <a:off x="4640263" y="4335463"/>
            <a:ext cx="830262" cy="8699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2000" tIns="0" rIns="72000" bIns="0" anchor="ctr"/>
          <a:lstStyle/>
          <a:p>
            <a:pPr algn="ctr" defTabSz="271145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00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Analisi dei clienti</a:t>
            </a:r>
          </a:p>
        </p:txBody>
      </p:sp>
      <p:sp>
        <p:nvSpPr>
          <p:cNvPr id="77" name="Rettangolo arrotondato 76"/>
          <p:cNvSpPr/>
          <p:nvPr/>
        </p:nvSpPr>
        <p:spPr bwMode="auto">
          <a:xfrm>
            <a:off x="5513388" y="4341813"/>
            <a:ext cx="830262" cy="87153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2000" tIns="0" rIns="72000" bIns="0" anchor="ctr"/>
          <a:lstStyle/>
          <a:p>
            <a:pPr algn="ctr" defTabSz="271145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00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Strategia del prodotto o servizio</a:t>
            </a:r>
          </a:p>
        </p:txBody>
      </p:sp>
      <p:sp>
        <p:nvSpPr>
          <p:cNvPr id="79" name="Rettangolo arrotondato 78"/>
          <p:cNvSpPr/>
          <p:nvPr/>
        </p:nvSpPr>
        <p:spPr bwMode="auto">
          <a:xfrm>
            <a:off x="6386513" y="4335463"/>
            <a:ext cx="830262" cy="8826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2000" tIns="0" rIns="72000" bIns="0" anchor="ctr"/>
          <a:lstStyle/>
          <a:p>
            <a:pPr algn="ctr" defTabSz="271145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00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Concetto di marchio</a:t>
            </a:r>
          </a:p>
        </p:txBody>
      </p:sp>
      <p:cxnSp>
        <p:nvCxnSpPr>
          <p:cNvPr id="80" name="Connettore 2 79"/>
          <p:cNvCxnSpPr/>
          <p:nvPr/>
        </p:nvCxnSpPr>
        <p:spPr>
          <a:xfrm flipV="1">
            <a:off x="1233488" y="2679700"/>
            <a:ext cx="311150" cy="11113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1" name="Connettore 2 80"/>
          <p:cNvCxnSpPr/>
          <p:nvPr/>
        </p:nvCxnSpPr>
        <p:spPr>
          <a:xfrm flipV="1">
            <a:off x="2154238" y="2684463"/>
            <a:ext cx="311150" cy="11112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2" name="Connettore 2 81"/>
          <p:cNvCxnSpPr/>
          <p:nvPr/>
        </p:nvCxnSpPr>
        <p:spPr>
          <a:xfrm flipV="1">
            <a:off x="2984500" y="2679700"/>
            <a:ext cx="311150" cy="11113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3" name="Connettore 2 82"/>
          <p:cNvCxnSpPr/>
          <p:nvPr/>
        </p:nvCxnSpPr>
        <p:spPr>
          <a:xfrm flipV="1">
            <a:off x="4706938" y="2635250"/>
            <a:ext cx="311150" cy="11113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4" name="Connettore 2 83"/>
          <p:cNvCxnSpPr/>
          <p:nvPr/>
        </p:nvCxnSpPr>
        <p:spPr>
          <a:xfrm flipV="1">
            <a:off x="5673725" y="2647950"/>
            <a:ext cx="311150" cy="11113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5" name="Connettore 2 84"/>
          <p:cNvCxnSpPr/>
          <p:nvPr/>
        </p:nvCxnSpPr>
        <p:spPr>
          <a:xfrm flipV="1">
            <a:off x="6494463" y="2633663"/>
            <a:ext cx="311150" cy="11112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6" name="Connettore 2 85"/>
          <p:cNvCxnSpPr/>
          <p:nvPr/>
        </p:nvCxnSpPr>
        <p:spPr>
          <a:xfrm flipV="1">
            <a:off x="7405688" y="2647950"/>
            <a:ext cx="311150" cy="11113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7" name="Connettore 2 86"/>
          <p:cNvCxnSpPr/>
          <p:nvPr/>
        </p:nvCxnSpPr>
        <p:spPr>
          <a:xfrm flipV="1">
            <a:off x="8228013" y="2622550"/>
            <a:ext cx="311150" cy="11113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8" name="Connettore 2 87"/>
          <p:cNvCxnSpPr/>
          <p:nvPr/>
        </p:nvCxnSpPr>
        <p:spPr>
          <a:xfrm flipV="1">
            <a:off x="1287463" y="3576638"/>
            <a:ext cx="311150" cy="11112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0" name="Connettore 2 89"/>
          <p:cNvCxnSpPr/>
          <p:nvPr/>
        </p:nvCxnSpPr>
        <p:spPr>
          <a:xfrm flipV="1">
            <a:off x="2117725" y="3592513"/>
            <a:ext cx="311150" cy="9525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1" name="Connettore 2 90"/>
          <p:cNvCxnSpPr/>
          <p:nvPr/>
        </p:nvCxnSpPr>
        <p:spPr>
          <a:xfrm flipV="1">
            <a:off x="3074988" y="3765550"/>
            <a:ext cx="1547812" cy="3175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2" name="Connettore 2 91"/>
          <p:cNvCxnSpPr/>
          <p:nvPr/>
        </p:nvCxnSpPr>
        <p:spPr>
          <a:xfrm flipV="1">
            <a:off x="5384800" y="3633788"/>
            <a:ext cx="192088" cy="4762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3" name="Connettore 2 92"/>
          <p:cNvCxnSpPr/>
          <p:nvPr/>
        </p:nvCxnSpPr>
        <p:spPr>
          <a:xfrm flipV="1">
            <a:off x="6856413" y="3863975"/>
            <a:ext cx="311150" cy="11113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5" name="Connettore 2 94"/>
          <p:cNvCxnSpPr/>
          <p:nvPr/>
        </p:nvCxnSpPr>
        <p:spPr>
          <a:xfrm flipV="1">
            <a:off x="6083300" y="3719513"/>
            <a:ext cx="311150" cy="11112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8" name="Rettangolo arrotondato 77"/>
          <p:cNvSpPr/>
          <p:nvPr/>
        </p:nvSpPr>
        <p:spPr bwMode="auto">
          <a:xfrm>
            <a:off x="6880225" y="1827213"/>
            <a:ext cx="352425" cy="277812"/>
          </a:xfrm>
          <a:prstGeom prst="roundRect">
            <a:avLst/>
          </a:prstGeom>
          <a:solidFill>
            <a:srgbClr val="9DFA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 h</a:t>
            </a:r>
          </a:p>
        </p:txBody>
      </p:sp>
      <p:sp>
        <p:nvSpPr>
          <p:cNvPr id="99" name="Rettangolo arrotondato 77"/>
          <p:cNvSpPr/>
          <p:nvPr/>
        </p:nvSpPr>
        <p:spPr bwMode="auto">
          <a:xfrm>
            <a:off x="7745413" y="1827213"/>
            <a:ext cx="352425" cy="277812"/>
          </a:xfrm>
          <a:prstGeom prst="roundRect">
            <a:avLst/>
          </a:prstGeom>
          <a:solidFill>
            <a:srgbClr val="9DFA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 h</a:t>
            </a:r>
          </a:p>
        </p:txBody>
      </p:sp>
      <p:sp>
        <p:nvSpPr>
          <p:cNvPr id="106" name="Rettangolo arrotondato 77"/>
          <p:cNvSpPr/>
          <p:nvPr/>
        </p:nvSpPr>
        <p:spPr bwMode="auto">
          <a:xfrm>
            <a:off x="8548688" y="1827213"/>
            <a:ext cx="354012" cy="277812"/>
          </a:xfrm>
          <a:prstGeom prst="roundRect">
            <a:avLst/>
          </a:prstGeom>
          <a:solidFill>
            <a:srgbClr val="9DFA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1,5h</a:t>
            </a:r>
          </a:p>
        </p:txBody>
      </p:sp>
      <p:sp>
        <p:nvSpPr>
          <p:cNvPr id="114" name="Rettangolo arrotondato 77"/>
          <p:cNvSpPr/>
          <p:nvPr/>
        </p:nvSpPr>
        <p:spPr bwMode="auto">
          <a:xfrm>
            <a:off x="5661025" y="2978150"/>
            <a:ext cx="352425" cy="279400"/>
          </a:xfrm>
          <a:prstGeom prst="roundRect">
            <a:avLst/>
          </a:prstGeom>
          <a:solidFill>
            <a:srgbClr val="9DFA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 h</a:t>
            </a:r>
          </a:p>
        </p:txBody>
      </p:sp>
      <p:sp>
        <p:nvSpPr>
          <p:cNvPr id="115" name="Rettangolo arrotondato 77"/>
          <p:cNvSpPr/>
          <p:nvPr/>
        </p:nvSpPr>
        <p:spPr bwMode="auto">
          <a:xfrm>
            <a:off x="6397625" y="3001963"/>
            <a:ext cx="352425" cy="277812"/>
          </a:xfrm>
          <a:prstGeom prst="roundRect">
            <a:avLst/>
          </a:prstGeom>
          <a:solidFill>
            <a:srgbClr val="9DFA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1,5h</a:t>
            </a:r>
          </a:p>
        </p:txBody>
      </p:sp>
      <p:sp>
        <p:nvSpPr>
          <p:cNvPr id="116" name="Rettangolo arrotondato 77"/>
          <p:cNvSpPr/>
          <p:nvPr/>
        </p:nvSpPr>
        <p:spPr bwMode="auto">
          <a:xfrm>
            <a:off x="7104063" y="3003550"/>
            <a:ext cx="352425" cy="277813"/>
          </a:xfrm>
          <a:prstGeom prst="roundRect">
            <a:avLst/>
          </a:prstGeom>
          <a:solidFill>
            <a:srgbClr val="9DFA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2h</a:t>
            </a:r>
          </a:p>
        </p:txBody>
      </p:sp>
      <p:sp>
        <p:nvSpPr>
          <p:cNvPr id="117" name="Rettangolo arrotondato 116"/>
          <p:cNvSpPr/>
          <p:nvPr/>
        </p:nvSpPr>
        <p:spPr bwMode="auto">
          <a:xfrm>
            <a:off x="8248650" y="4387850"/>
            <a:ext cx="822325" cy="8540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tIns="0" rIns="72000" bIns="0" anchor="ctr"/>
          <a:lstStyle/>
          <a:p>
            <a:pPr algn="ctr" defTabSz="271145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00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Sviluppo di progetti nel commercio</a:t>
            </a:r>
          </a:p>
        </p:txBody>
      </p:sp>
      <p:cxnSp>
        <p:nvCxnSpPr>
          <p:cNvPr id="119" name="Connettore 2 118"/>
          <p:cNvCxnSpPr>
            <a:endCxn id="138" idx="3"/>
          </p:cNvCxnSpPr>
          <p:nvPr/>
        </p:nvCxnSpPr>
        <p:spPr>
          <a:xfrm flipH="1">
            <a:off x="3556000" y="4033838"/>
            <a:ext cx="5222875" cy="214312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0" name="Pentagono 119"/>
          <p:cNvSpPr/>
          <p:nvPr/>
        </p:nvSpPr>
        <p:spPr>
          <a:xfrm>
            <a:off x="87313" y="3348038"/>
            <a:ext cx="509587" cy="388937"/>
          </a:xfrm>
          <a:prstGeom prst="homePlate">
            <a:avLst/>
          </a:prstGeom>
          <a:ln w="38100">
            <a:solidFill>
              <a:srgbClr val="FF2F9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err="1">
                <a:latin typeface="Arial Narrow" charset="0"/>
                <a:ea typeface="Arial Narrow" charset="0"/>
                <a:cs typeface="Arial Narrow" charset="0"/>
              </a:rPr>
              <a:t>Lev.B</a:t>
            </a:r>
            <a:endParaRPr lang="it-IT" sz="1000" b="1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21" name="Pentagono 120"/>
          <p:cNvSpPr/>
          <p:nvPr/>
        </p:nvSpPr>
        <p:spPr>
          <a:xfrm>
            <a:off x="87313" y="4446588"/>
            <a:ext cx="509587" cy="388937"/>
          </a:xfrm>
          <a:prstGeom prst="homePlate">
            <a:avLst/>
          </a:prstGeom>
          <a:ln w="38100">
            <a:solidFill>
              <a:srgbClr val="94209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err="1">
                <a:latin typeface="Arial Narrow" charset="0"/>
                <a:ea typeface="Arial Narrow" charset="0"/>
                <a:cs typeface="Arial Narrow" charset="0"/>
              </a:rPr>
              <a:t>Lev.C</a:t>
            </a:r>
            <a:endParaRPr lang="it-IT" sz="1000" b="1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23" name="Rettangolo arrotondato 77"/>
          <p:cNvSpPr/>
          <p:nvPr/>
        </p:nvSpPr>
        <p:spPr bwMode="auto">
          <a:xfrm>
            <a:off x="3424238" y="1836738"/>
            <a:ext cx="352425" cy="277812"/>
          </a:xfrm>
          <a:prstGeom prst="roundRect">
            <a:avLst/>
          </a:prstGeom>
          <a:solidFill>
            <a:srgbClr val="9DFA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8 h</a:t>
            </a:r>
          </a:p>
        </p:txBody>
      </p:sp>
      <p:cxnSp>
        <p:nvCxnSpPr>
          <p:cNvPr id="124" name="Connettore 2 123"/>
          <p:cNvCxnSpPr/>
          <p:nvPr/>
        </p:nvCxnSpPr>
        <p:spPr>
          <a:xfrm flipV="1">
            <a:off x="3959225" y="2695575"/>
            <a:ext cx="311150" cy="9525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5" name="Rettangolo arrotondato 124"/>
          <p:cNvSpPr/>
          <p:nvPr/>
        </p:nvSpPr>
        <p:spPr bwMode="auto">
          <a:xfrm>
            <a:off x="1476375" y="4292600"/>
            <a:ext cx="687388" cy="8286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2000" tIns="0" rIns="72000" bIns="0" anchor="ctr"/>
          <a:lstStyle/>
          <a:p>
            <a:pPr algn="ctr" defTabSz="271145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00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Gelato gastronomico</a:t>
            </a:r>
          </a:p>
        </p:txBody>
      </p:sp>
      <p:cxnSp>
        <p:nvCxnSpPr>
          <p:cNvPr id="128" name="Connettore 2 127"/>
          <p:cNvCxnSpPr/>
          <p:nvPr/>
        </p:nvCxnSpPr>
        <p:spPr>
          <a:xfrm flipH="1">
            <a:off x="1292225" y="2755900"/>
            <a:ext cx="7461250" cy="45720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9" name="Rettangolo arrotondato 128"/>
          <p:cNvSpPr/>
          <p:nvPr/>
        </p:nvSpPr>
        <p:spPr bwMode="auto">
          <a:xfrm>
            <a:off x="7667625" y="3141663"/>
            <a:ext cx="692150" cy="8477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72000" tIns="0" rIns="72000" bIns="0" anchor="ctr"/>
          <a:lstStyle/>
          <a:p>
            <a:pPr algn="ctr" defTabSz="271145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00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Gestione di base</a:t>
            </a:r>
          </a:p>
        </p:txBody>
      </p:sp>
      <p:sp>
        <p:nvSpPr>
          <p:cNvPr id="130" name="Rettangolo arrotondato 77"/>
          <p:cNvSpPr/>
          <p:nvPr/>
        </p:nvSpPr>
        <p:spPr bwMode="auto">
          <a:xfrm>
            <a:off x="7864475" y="2990850"/>
            <a:ext cx="352425" cy="277813"/>
          </a:xfrm>
          <a:prstGeom prst="roundRect">
            <a:avLst/>
          </a:prstGeom>
          <a:solidFill>
            <a:srgbClr val="9DFA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8 h</a:t>
            </a:r>
          </a:p>
        </p:txBody>
      </p:sp>
      <p:sp>
        <p:nvSpPr>
          <p:cNvPr id="131" name="Rettangolo arrotondato 130"/>
          <p:cNvSpPr/>
          <p:nvPr/>
        </p:nvSpPr>
        <p:spPr bwMode="auto">
          <a:xfrm>
            <a:off x="8408988" y="3176588"/>
            <a:ext cx="735012" cy="8524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2000" tIns="0" rIns="72000" bIns="0" anchor="ctr"/>
          <a:lstStyle/>
          <a:p>
            <a:pPr algn="ctr" defTabSz="271145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00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Creatività nel commercio</a:t>
            </a:r>
          </a:p>
        </p:txBody>
      </p:sp>
      <p:sp>
        <p:nvSpPr>
          <p:cNvPr id="132" name="Rettangolo arrotondato 77"/>
          <p:cNvSpPr/>
          <p:nvPr/>
        </p:nvSpPr>
        <p:spPr bwMode="auto">
          <a:xfrm>
            <a:off x="8580438" y="3021013"/>
            <a:ext cx="352425" cy="279400"/>
          </a:xfrm>
          <a:prstGeom prst="roundRect">
            <a:avLst/>
          </a:prstGeom>
          <a:solidFill>
            <a:srgbClr val="9DFA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8 h</a:t>
            </a:r>
          </a:p>
        </p:txBody>
      </p:sp>
      <p:cxnSp>
        <p:nvCxnSpPr>
          <p:cNvPr id="133" name="Connettore 2 132"/>
          <p:cNvCxnSpPr/>
          <p:nvPr/>
        </p:nvCxnSpPr>
        <p:spPr>
          <a:xfrm flipV="1">
            <a:off x="7602538" y="3894138"/>
            <a:ext cx="311150" cy="11112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4" name="Connettore 2 133"/>
          <p:cNvCxnSpPr/>
          <p:nvPr/>
        </p:nvCxnSpPr>
        <p:spPr>
          <a:xfrm flipV="1">
            <a:off x="8320088" y="3875088"/>
            <a:ext cx="311150" cy="11112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5" name="Rettangolo arrotondato 134"/>
          <p:cNvSpPr/>
          <p:nvPr/>
        </p:nvSpPr>
        <p:spPr bwMode="auto">
          <a:xfrm>
            <a:off x="7305675" y="4371975"/>
            <a:ext cx="881063" cy="8524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tIns="0" rIns="72000" bIns="0" anchor="ctr"/>
          <a:lstStyle/>
          <a:p>
            <a:pPr algn="ctr" defTabSz="271145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00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Gestione avanzata</a:t>
            </a:r>
          </a:p>
        </p:txBody>
      </p:sp>
      <p:sp>
        <p:nvSpPr>
          <p:cNvPr id="138" name="Rettangolo arrotondato 77"/>
          <p:cNvSpPr/>
          <p:nvPr/>
        </p:nvSpPr>
        <p:spPr bwMode="auto">
          <a:xfrm>
            <a:off x="3203575" y="4108450"/>
            <a:ext cx="352425" cy="279400"/>
          </a:xfrm>
          <a:prstGeom prst="roundRect">
            <a:avLst/>
          </a:prstGeom>
          <a:solidFill>
            <a:srgbClr val="9DFA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2h</a:t>
            </a:r>
          </a:p>
        </p:txBody>
      </p:sp>
      <p:sp>
        <p:nvSpPr>
          <p:cNvPr id="36946" name="Rettangolo 34"/>
          <p:cNvSpPr>
            <a:spLocks noChangeArrowheads="1"/>
          </p:cNvSpPr>
          <p:nvPr/>
        </p:nvSpPr>
        <p:spPr bwMode="auto">
          <a:xfrm>
            <a:off x="7265988" y="765175"/>
            <a:ext cx="1617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r>
              <a:rPr lang="it-IT" b="1">
                <a:solidFill>
                  <a:srgbClr val="F2C7C6"/>
                </a:solidFill>
                <a:latin typeface="Calibri" pitchFamily="34" charset="0"/>
                <a:cs typeface="Calibri" pitchFamily="34" charset="0"/>
              </a:rPr>
              <a:t>Associazioni di </a:t>
            </a:r>
          </a:p>
          <a:p>
            <a:pPr algn="ctr" defTabSz="457200"/>
            <a:r>
              <a:rPr lang="it-IT" b="1">
                <a:solidFill>
                  <a:srgbClr val="F2C7C6"/>
                </a:solidFill>
                <a:latin typeface="Calibri" pitchFamily="34" charset="0"/>
                <a:cs typeface="Calibri" pitchFamily="34" charset="0"/>
              </a:rPr>
              <a:t>categoria</a:t>
            </a:r>
            <a:endParaRPr lang="it-IT">
              <a:solidFill>
                <a:srgbClr val="F2C7C6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asellaDiTesto 2"/>
          <p:cNvSpPr txBox="1">
            <a:spLocks noChangeArrowheads="1"/>
          </p:cNvSpPr>
          <p:nvPr/>
        </p:nvSpPr>
        <p:spPr bwMode="auto">
          <a:xfrm>
            <a:off x="647700" y="5084763"/>
            <a:ext cx="84963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>
                <a:solidFill>
                  <a:schemeClr val="tx1"/>
                </a:solidFill>
                <a:latin typeface="Cambria" pitchFamily="18" charset="0"/>
              </a:rPr>
              <a:t>Come selezionare ed erogare le unità didattiche (livello di entrata, risorse disponibili)</a:t>
            </a:r>
          </a:p>
          <a:p>
            <a:pPr eaLnBrk="0" hangingPunct="0"/>
            <a:r>
              <a:rPr lang="it-IT">
                <a:solidFill>
                  <a:schemeClr val="tx1"/>
                </a:solidFill>
                <a:latin typeface="Cambria" pitchFamily="18" charset="0"/>
              </a:rPr>
              <a:t>Approcci diversi per i gruppi target</a:t>
            </a:r>
          </a:p>
        </p:txBody>
      </p:sp>
      <p:sp>
        <p:nvSpPr>
          <p:cNvPr id="37890" name="Titolo 4"/>
          <p:cNvSpPr>
            <a:spLocks/>
          </p:cNvSpPr>
          <p:nvPr/>
        </p:nvSpPr>
        <p:spPr bwMode="auto">
          <a:xfrm>
            <a:off x="395288" y="260350"/>
            <a:ext cx="73152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685800">
              <a:lnSpc>
                <a:spcPct val="90000"/>
              </a:lnSpc>
            </a:pPr>
            <a:r>
              <a:rPr lang="it-IT" sz="2100">
                <a:solidFill>
                  <a:schemeClr val="tx1"/>
                </a:solidFill>
                <a:latin typeface="Cambria" pitchFamily="18" charset="0"/>
              </a:rPr>
              <a:t>O4 – ELABORAZIONE DI UNA GUIDA METODOLOGICA</a:t>
            </a:r>
          </a:p>
        </p:txBody>
      </p:sp>
      <p:pic>
        <p:nvPicPr>
          <p:cNvPr id="37891" name="Segnaposto contenuto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549275"/>
            <a:ext cx="6626225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892" name="Gruppo 8"/>
          <p:cNvGrpSpPr>
            <a:grpSpLocks/>
          </p:cNvGrpSpPr>
          <p:nvPr/>
        </p:nvGrpSpPr>
        <p:grpSpPr bwMode="auto">
          <a:xfrm>
            <a:off x="7524750" y="333375"/>
            <a:ext cx="1074738" cy="431800"/>
            <a:chOff x="5308142" y="1813349"/>
            <a:chExt cx="1074269" cy="671418"/>
          </a:xfrm>
        </p:grpSpPr>
        <p:sp>
          <p:nvSpPr>
            <p:cNvPr id="10" name="Rettangolo arrotondato 9"/>
            <p:cNvSpPr/>
            <p:nvPr/>
          </p:nvSpPr>
          <p:spPr>
            <a:xfrm>
              <a:off x="5308142" y="1813349"/>
              <a:ext cx="1074269" cy="67141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hueOff val="-1475404"/>
                <a:satOff val="32928"/>
                <a:lumOff val="648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ttangolo 10"/>
            <p:cNvSpPr/>
            <p:nvPr/>
          </p:nvSpPr>
          <p:spPr>
            <a:xfrm>
              <a:off x="5327184" y="1833097"/>
              <a:ext cx="1036186" cy="6319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0955" tIns="13970" rIns="20955" bIns="13970" spcCol="1270" anchor="ctr"/>
            <a:lstStyle/>
            <a:p>
              <a:pPr algn="ctr" defTabSz="4889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600" dirty="0">
                  <a:solidFill>
                    <a:schemeClr val="tx1"/>
                  </a:solidFill>
                </a:rPr>
                <a:t>SCF</a:t>
              </a:r>
            </a:p>
          </p:txBody>
        </p:sp>
      </p:grpSp>
      <p:grpSp>
        <p:nvGrpSpPr>
          <p:cNvPr id="37893" name="Gruppo 11"/>
          <p:cNvGrpSpPr>
            <a:grpSpLocks/>
          </p:cNvGrpSpPr>
          <p:nvPr/>
        </p:nvGrpSpPr>
        <p:grpSpPr bwMode="auto">
          <a:xfrm>
            <a:off x="7596188" y="1268413"/>
            <a:ext cx="1073150" cy="431800"/>
            <a:chOff x="5308142" y="1813349"/>
            <a:chExt cx="1074269" cy="671418"/>
          </a:xfrm>
        </p:grpSpPr>
        <p:sp>
          <p:nvSpPr>
            <p:cNvPr id="13" name="Rettangolo arrotondato 12"/>
            <p:cNvSpPr/>
            <p:nvPr/>
          </p:nvSpPr>
          <p:spPr>
            <a:xfrm>
              <a:off x="5308142" y="1813349"/>
              <a:ext cx="1074269" cy="67141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hueOff val="-1475404"/>
                <a:satOff val="32928"/>
                <a:lumOff val="648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ttangolo 13"/>
            <p:cNvSpPr/>
            <p:nvPr/>
          </p:nvSpPr>
          <p:spPr>
            <a:xfrm>
              <a:off x="5327212" y="1833097"/>
              <a:ext cx="1036129" cy="6319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0955" tIns="13970" rIns="20955" bIns="13970" anchor="ctr"/>
            <a:lstStyle/>
            <a:p>
              <a:pPr algn="ctr" defTabSz="4889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600">
                  <a:solidFill>
                    <a:schemeClr val="tx1"/>
                  </a:solidFill>
                  <a:cs typeface="Arial" charset="0"/>
                </a:rPr>
                <a:t>INGLESE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8"/>
          <p:cNvSpPr>
            <a:spLocks noChangeArrowheads="1"/>
          </p:cNvSpPr>
          <p:nvPr/>
        </p:nvSpPr>
        <p:spPr bwMode="auto">
          <a:xfrm>
            <a:off x="1116013" y="1641475"/>
            <a:ext cx="741680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it-IT" sz="2000" b="1">
                <a:solidFill>
                  <a:schemeClr val="tx1"/>
                </a:solidFill>
              </a:rPr>
              <a:t>SPERIMENTAZIONE</a:t>
            </a:r>
          </a:p>
        </p:txBody>
      </p:sp>
      <p:sp>
        <p:nvSpPr>
          <p:cNvPr id="38914" name="Rectangle 16"/>
          <p:cNvSpPr>
            <a:spLocks noChangeArrowheads="1"/>
          </p:cNvSpPr>
          <p:nvPr/>
        </p:nvSpPr>
        <p:spPr bwMode="auto">
          <a:xfrm>
            <a:off x="1116013" y="815975"/>
            <a:ext cx="741680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it-IT" sz="2000" b="1">
                <a:solidFill>
                  <a:schemeClr val="tx1"/>
                </a:solidFill>
              </a:rPr>
              <a:t>SVILUPPO</a:t>
            </a:r>
          </a:p>
        </p:txBody>
      </p:sp>
      <p:sp>
        <p:nvSpPr>
          <p:cNvPr id="38915" name="Titolo 4"/>
          <p:cNvSpPr>
            <a:spLocks noGrp="1"/>
          </p:cNvSpPr>
          <p:nvPr>
            <p:ph type="title"/>
          </p:nvPr>
        </p:nvSpPr>
        <p:spPr>
          <a:xfrm>
            <a:off x="795338" y="333375"/>
            <a:ext cx="8424862" cy="455613"/>
          </a:xfrm>
        </p:spPr>
        <p:txBody>
          <a:bodyPr/>
          <a:lstStyle/>
          <a:p>
            <a:pPr eaLnBrk="1" hangingPunct="1"/>
            <a:r>
              <a:rPr lang="it-IT" sz="2300" smtClean="0"/>
              <a:t>O5 – ELABORAZIONE E SPERIMENTAZIONE DEI KIT DI APPRENDIMENTO</a:t>
            </a:r>
          </a:p>
        </p:txBody>
      </p:sp>
      <p:grpSp>
        <p:nvGrpSpPr>
          <p:cNvPr id="38916" name="Gruppo 8"/>
          <p:cNvGrpSpPr>
            <a:grpSpLocks/>
          </p:cNvGrpSpPr>
          <p:nvPr/>
        </p:nvGrpSpPr>
        <p:grpSpPr bwMode="auto">
          <a:xfrm>
            <a:off x="7524750" y="908050"/>
            <a:ext cx="1400175" cy="504825"/>
            <a:chOff x="6986688" y="974076"/>
            <a:chExt cx="1074269" cy="671418"/>
          </a:xfrm>
        </p:grpSpPr>
        <p:sp>
          <p:nvSpPr>
            <p:cNvPr id="10" name="Rettangolo arrotondato 9"/>
            <p:cNvSpPr/>
            <p:nvPr/>
          </p:nvSpPr>
          <p:spPr>
            <a:xfrm>
              <a:off x="6986688" y="974076"/>
              <a:ext cx="1074269" cy="67141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hueOff val="-1791562"/>
                <a:satOff val="39984"/>
                <a:lumOff val="787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ttangolo 10"/>
            <p:cNvSpPr/>
            <p:nvPr/>
          </p:nvSpPr>
          <p:spPr>
            <a:xfrm>
              <a:off x="7006176" y="993079"/>
              <a:ext cx="1035293" cy="6334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0955" tIns="13970" rIns="20955" bIns="13970" spcCol="1270" anchor="ctr"/>
            <a:lstStyle/>
            <a:p>
              <a:pPr algn="ctr" defTabSz="4889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600" dirty="0">
                  <a:solidFill>
                    <a:schemeClr val="tx1"/>
                  </a:solidFill>
                </a:rPr>
                <a:t>CIVITAS</a:t>
              </a:r>
            </a:p>
          </p:txBody>
        </p:sp>
      </p:grpSp>
      <p:grpSp>
        <p:nvGrpSpPr>
          <p:cNvPr id="38917" name="Gruppo 11"/>
          <p:cNvGrpSpPr>
            <a:grpSpLocks/>
          </p:cNvGrpSpPr>
          <p:nvPr/>
        </p:nvGrpSpPr>
        <p:grpSpPr bwMode="auto">
          <a:xfrm>
            <a:off x="7451725" y="2027238"/>
            <a:ext cx="1401763" cy="503237"/>
            <a:chOff x="6986688" y="974076"/>
            <a:chExt cx="1074269" cy="671418"/>
          </a:xfrm>
        </p:grpSpPr>
        <p:sp>
          <p:nvSpPr>
            <p:cNvPr id="13" name="Rettangolo arrotondato 12"/>
            <p:cNvSpPr/>
            <p:nvPr/>
          </p:nvSpPr>
          <p:spPr>
            <a:xfrm>
              <a:off x="6986688" y="974076"/>
              <a:ext cx="1074269" cy="67141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hueOff val="-1791562"/>
                <a:satOff val="39984"/>
                <a:lumOff val="787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ttangolo 13"/>
            <p:cNvSpPr/>
            <p:nvPr/>
          </p:nvSpPr>
          <p:spPr>
            <a:xfrm>
              <a:off x="7006154" y="993138"/>
              <a:ext cx="1035337" cy="6332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0955" tIns="13970" rIns="20955" bIns="13970" spcCol="1270" anchor="ctr"/>
            <a:lstStyle/>
            <a:p>
              <a:pPr algn="ctr" defTabSz="4889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600" dirty="0">
                  <a:solidFill>
                    <a:schemeClr val="tx1"/>
                  </a:solidFill>
                </a:rPr>
                <a:t>AZRRI</a:t>
              </a:r>
            </a:p>
          </p:txBody>
        </p:sp>
      </p:grpSp>
      <p:grpSp>
        <p:nvGrpSpPr>
          <p:cNvPr id="38918" name="Gruppo 17"/>
          <p:cNvGrpSpPr>
            <a:grpSpLocks/>
          </p:cNvGrpSpPr>
          <p:nvPr/>
        </p:nvGrpSpPr>
        <p:grpSpPr bwMode="auto">
          <a:xfrm>
            <a:off x="1042988" y="977900"/>
            <a:ext cx="1074737" cy="431800"/>
            <a:chOff x="5308142" y="1813349"/>
            <a:chExt cx="1074269" cy="671418"/>
          </a:xfrm>
        </p:grpSpPr>
        <p:sp>
          <p:nvSpPr>
            <p:cNvPr id="19" name="Rettangolo arrotondato 18"/>
            <p:cNvSpPr/>
            <p:nvPr/>
          </p:nvSpPr>
          <p:spPr>
            <a:xfrm>
              <a:off x="5308142" y="1813349"/>
              <a:ext cx="1074269" cy="67141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hueOff val="-1475404"/>
                <a:satOff val="32928"/>
                <a:lumOff val="648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ttangolo 19"/>
            <p:cNvSpPr/>
            <p:nvPr/>
          </p:nvSpPr>
          <p:spPr>
            <a:xfrm>
              <a:off x="5327184" y="1833097"/>
              <a:ext cx="1036186" cy="6319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0955" tIns="13970" rIns="20955" bIns="13970" anchor="ctr"/>
            <a:lstStyle/>
            <a:p>
              <a:pPr algn="ctr" defTabSz="4889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600">
                  <a:solidFill>
                    <a:schemeClr val="tx1"/>
                  </a:solidFill>
                  <a:cs typeface="Arial" charset="0"/>
                </a:rPr>
                <a:t>INGLESE</a:t>
              </a:r>
            </a:p>
          </p:txBody>
        </p:sp>
      </p:grpSp>
      <p:grpSp>
        <p:nvGrpSpPr>
          <p:cNvPr id="38919" name="Gruppo 20"/>
          <p:cNvGrpSpPr>
            <a:grpSpLocks/>
          </p:cNvGrpSpPr>
          <p:nvPr/>
        </p:nvGrpSpPr>
        <p:grpSpPr bwMode="auto">
          <a:xfrm>
            <a:off x="1042988" y="2001838"/>
            <a:ext cx="1295400" cy="433387"/>
            <a:chOff x="5308142" y="1813349"/>
            <a:chExt cx="1074269" cy="671418"/>
          </a:xfrm>
        </p:grpSpPr>
        <p:sp>
          <p:nvSpPr>
            <p:cNvPr id="22" name="Rettangolo arrotondato 21"/>
            <p:cNvSpPr/>
            <p:nvPr/>
          </p:nvSpPr>
          <p:spPr>
            <a:xfrm>
              <a:off x="5308142" y="1813349"/>
              <a:ext cx="1074269" cy="67141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hueOff val="-1475404"/>
                <a:satOff val="32928"/>
                <a:lumOff val="648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ttangolo 22"/>
            <p:cNvSpPr/>
            <p:nvPr/>
          </p:nvSpPr>
          <p:spPr>
            <a:xfrm>
              <a:off x="5327889" y="1833024"/>
              <a:ext cx="1034774" cy="6320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0955" tIns="13970" rIns="20955" bIns="13970" anchor="ctr"/>
            <a:lstStyle/>
            <a:p>
              <a:pPr algn="ctr" defTabSz="4889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600">
                  <a:solidFill>
                    <a:schemeClr val="tx1"/>
                  </a:solidFill>
                  <a:cs typeface="Arial" charset="0"/>
                </a:rPr>
                <a:t>LINGUE NAZIONALI </a:t>
              </a:r>
            </a:p>
          </p:txBody>
        </p:sp>
      </p:grpSp>
      <p:sp>
        <p:nvSpPr>
          <p:cNvPr id="38920" name="Titolo 1"/>
          <p:cNvSpPr>
            <a:spLocks/>
          </p:cNvSpPr>
          <p:nvPr/>
        </p:nvSpPr>
        <p:spPr bwMode="auto">
          <a:xfrm>
            <a:off x="900113" y="2492375"/>
            <a:ext cx="73152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685800">
              <a:lnSpc>
                <a:spcPct val="90000"/>
              </a:lnSpc>
            </a:pPr>
            <a:r>
              <a:rPr lang="it-IT" sz="2300" b="1">
                <a:solidFill>
                  <a:schemeClr val="tx1"/>
                </a:solidFill>
                <a:latin typeface="Cambria" pitchFamily="18" charset="0"/>
              </a:rPr>
              <a:t>Risultati attesi</a:t>
            </a:r>
          </a:p>
        </p:txBody>
      </p:sp>
      <p:sp>
        <p:nvSpPr>
          <p:cNvPr id="38921" name="Text Box 21"/>
          <p:cNvSpPr txBox="1">
            <a:spLocks noChangeArrowheads="1"/>
          </p:cNvSpPr>
          <p:nvPr/>
        </p:nvSpPr>
        <p:spPr bwMode="auto">
          <a:xfrm>
            <a:off x="898525" y="3068638"/>
            <a:ext cx="8167688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it-IT" b="1">
                <a:solidFill>
                  <a:schemeClr val="tx1"/>
                </a:solidFill>
                <a:latin typeface="Cambria" pitchFamily="18" charset="0"/>
              </a:rPr>
              <a:t>Beneficiari </a:t>
            </a:r>
          </a:p>
          <a:p>
            <a:pPr defTabSz="914400">
              <a:buFontTx/>
              <a:buChar char="•"/>
            </a:pPr>
            <a:r>
              <a:rPr lang="it-IT">
                <a:solidFill>
                  <a:schemeClr val="tx1"/>
                </a:solidFill>
                <a:latin typeface="Cambria" pitchFamily="18" charset="0"/>
              </a:rPr>
              <a:t>giovani in formazione nei settori ristorativo o agroalimentare</a:t>
            </a:r>
          </a:p>
          <a:p>
            <a:pPr defTabSz="914400">
              <a:buFontTx/>
              <a:buChar char="•"/>
            </a:pPr>
            <a:r>
              <a:rPr lang="it-IT">
                <a:solidFill>
                  <a:schemeClr val="tx1"/>
                </a:solidFill>
                <a:latin typeface="Cambria" pitchFamily="18" charset="0"/>
              </a:rPr>
              <a:t>giovani in situazioni di disagio o con minori opportunità</a:t>
            </a:r>
          </a:p>
          <a:p>
            <a:pPr defTabSz="914400">
              <a:buFontTx/>
              <a:buChar char="•"/>
            </a:pPr>
            <a:r>
              <a:rPr lang="it-IT">
                <a:solidFill>
                  <a:schemeClr val="tx1"/>
                </a:solidFill>
                <a:latin typeface="Cambria" pitchFamily="18" charset="0"/>
              </a:rPr>
              <a:t>disoccupati</a:t>
            </a:r>
          </a:p>
          <a:p>
            <a:pPr defTabSz="914400">
              <a:buFontTx/>
              <a:buChar char="•"/>
            </a:pPr>
            <a:r>
              <a:rPr lang="it-IT">
                <a:solidFill>
                  <a:schemeClr val="tx1"/>
                </a:solidFill>
                <a:latin typeface="Cambria" pitchFamily="18" charset="0"/>
              </a:rPr>
              <a:t>professionisti del settore del turismo, agricoltori, artigiani alimentari, ristoratori</a:t>
            </a:r>
          </a:p>
          <a:p>
            <a:pPr defTabSz="914400">
              <a:buFontTx/>
              <a:buChar char="•"/>
            </a:pPr>
            <a:r>
              <a:rPr lang="it-IT">
                <a:solidFill>
                  <a:schemeClr val="tx1"/>
                </a:solidFill>
                <a:latin typeface="Cambria" pitchFamily="18" charset="0"/>
              </a:rPr>
              <a:t>formatori/insegnanti nell’ambito della ristorazione, trasformazione dei prodotti agroalimentari dai Paesi partner </a:t>
            </a:r>
          </a:p>
          <a:p>
            <a:pPr defTabSz="914400">
              <a:buFontTx/>
              <a:buChar char="•"/>
            </a:pPr>
            <a:endParaRPr lang="it-IT">
              <a:solidFill>
                <a:schemeClr val="tx1"/>
              </a:solidFill>
              <a:latin typeface="Cambria" pitchFamily="18" charset="0"/>
            </a:endParaRPr>
          </a:p>
          <a:p>
            <a:pPr defTabSz="914400">
              <a:buFontTx/>
              <a:buChar char="•"/>
            </a:pPr>
            <a:r>
              <a:rPr lang="it-IT">
                <a:solidFill>
                  <a:schemeClr val="tx1"/>
                </a:solidFill>
                <a:latin typeface="Cambria" pitchFamily="18" charset="0"/>
              </a:rPr>
              <a:t>altri insegnanti/formatori dei centri coinvolti</a:t>
            </a:r>
          </a:p>
          <a:p>
            <a:pPr defTabSz="914400">
              <a:buFontTx/>
              <a:buChar char="•"/>
            </a:pPr>
            <a:r>
              <a:rPr lang="it-IT">
                <a:solidFill>
                  <a:schemeClr val="tx1"/>
                </a:solidFill>
                <a:latin typeface="Cambria" pitchFamily="18" charset="0"/>
              </a:rPr>
              <a:t>stakeholder locali che parteciperanno ai workshop </a:t>
            </a:r>
          </a:p>
          <a:p>
            <a:pPr defTabSz="914400">
              <a:buFontTx/>
              <a:buChar char="•"/>
            </a:pPr>
            <a:r>
              <a:rPr lang="it-IT">
                <a:solidFill>
                  <a:schemeClr val="tx1"/>
                </a:solidFill>
                <a:latin typeface="Cambria" pitchFamily="18" charset="0"/>
              </a:rPr>
              <a:t>altri studenti/discenti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095625" y="1412875"/>
            <a:ext cx="6048375" cy="1477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200"/>
              </a:spcBef>
              <a:buSzPct val="75000"/>
              <a:defRPr/>
            </a:pPr>
            <a:r>
              <a:rPr lang="it-IT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Grazie</a:t>
            </a:r>
          </a:p>
          <a:p>
            <a:pPr algn="ctr">
              <a:spcBef>
                <a:spcPts val="1200"/>
              </a:spcBef>
              <a:buSzPct val="75000"/>
              <a:defRPr/>
            </a:pPr>
            <a:r>
              <a:rPr lang="it-IT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</a:t>
            </a:r>
            <a:r>
              <a:rPr lang="it-IT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er l’attenzione!</a:t>
            </a:r>
          </a:p>
          <a:p>
            <a:pPr algn="ctr">
              <a:spcBef>
                <a:spcPts val="800"/>
              </a:spcBef>
              <a:buSzPct val="75000"/>
              <a:defRPr/>
            </a:pPr>
            <a:endParaRPr lang="it-IT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algn="ctr">
              <a:spcBef>
                <a:spcPts val="300"/>
              </a:spcBef>
              <a:buSzPct val="75000"/>
              <a:defRPr/>
            </a:pPr>
            <a:endParaRPr lang="it-IT" sz="1200" b="1" dirty="0" smtClean="0">
              <a:latin typeface="Garamond" panose="02020404030301010803" pitchFamily="18" charset="0"/>
            </a:endParaRPr>
          </a:p>
          <a:p>
            <a:pPr algn="ctr">
              <a:spcBef>
                <a:spcPts val="300"/>
              </a:spcBef>
              <a:buSzPct val="75000"/>
              <a:defRPr/>
            </a:pPr>
            <a:endParaRPr lang="it-IT" sz="1200" b="1" dirty="0" smtClean="0">
              <a:latin typeface="Garamond" panose="02020404030301010803" pitchFamily="18" charset="0"/>
            </a:endParaRPr>
          </a:p>
          <a:p>
            <a:pPr algn="ctr">
              <a:spcBef>
                <a:spcPts val="300"/>
              </a:spcBef>
              <a:buSzPct val="75000"/>
              <a:defRPr/>
            </a:pPr>
            <a:endParaRPr lang="it-IT" sz="1200" b="1" dirty="0" smtClean="0">
              <a:latin typeface="Garamond" panose="02020404030301010803" pitchFamily="18" charset="0"/>
            </a:endParaRPr>
          </a:p>
          <a:p>
            <a:pPr algn="ctr">
              <a:spcBef>
                <a:spcPts val="450"/>
              </a:spcBef>
              <a:buSzPct val="75000"/>
              <a:defRPr/>
            </a:pPr>
            <a:endParaRPr lang="it-IT" b="1" dirty="0" smtClean="0">
              <a:latin typeface="Garamond" panose="02020404030301010803" pitchFamily="18" charset="0"/>
            </a:endParaRPr>
          </a:p>
        </p:txBody>
      </p:sp>
      <p:sp>
        <p:nvSpPr>
          <p:cNvPr id="39938" name="Rettangolo 3"/>
          <p:cNvSpPr>
            <a:spLocks noChangeArrowheads="1"/>
          </p:cNvSpPr>
          <p:nvPr/>
        </p:nvSpPr>
        <p:spPr bwMode="auto">
          <a:xfrm>
            <a:off x="5292725" y="5805488"/>
            <a:ext cx="29622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>
                <a:latin typeface="Verdana" pitchFamily="34" charset="0"/>
              </a:rPr>
              <a:t>Con il supporto del Programma Erasmus + dell’Unione Europea</a:t>
            </a:r>
          </a:p>
        </p:txBody>
      </p:sp>
      <p:pic>
        <p:nvPicPr>
          <p:cNvPr id="39939" name="Immagin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5819775"/>
            <a:ext cx="114458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ttangolo 5"/>
          <p:cNvSpPr>
            <a:spLocks noChangeArrowheads="1"/>
          </p:cNvSpPr>
          <p:nvPr/>
        </p:nvSpPr>
        <p:spPr bwMode="auto">
          <a:xfrm>
            <a:off x="3429000" y="3789363"/>
            <a:ext cx="44561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>
                <a:solidFill>
                  <a:schemeClr val="tx1"/>
                </a:solidFill>
              </a:rPr>
              <a:t>Queste informazione riflettono solo il punto di vista dell'autore.</a:t>
            </a:r>
          </a:p>
          <a:p>
            <a:r>
              <a:rPr lang="it-IT" sz="1200">
                <a:solidFill>
                  <a:schemeClr val="tx1"/>
                </a:solidFill>
              </a:rPr>
              <a:t>L'Agenzia Nazionale e la Commissione Europea non sono responsabili per qualsiasi uso che possa essere fatto delle informazioni in esso contenute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olo 6"/>
          <p:cNvSpPr>
            <a:spLocks noGrp="1"/>
          </p:cNvSpPr>
          <p:nvPr>
            <p:ph type="title"/>
          </p:nvPr>
        </p:nvSpPr>
        <p:spPr>
          <a:xfrm>
            <a:off x="900113" y="188913"/>
            <a:ext cx="7315200" cy="815975"/>
          </a:xfrm>
        </p:spPr>
        <p:txBody>
          <a:bodyPr/>
          <a:lstStyle/>
          <a:p>
            <a:pPr eaLnBrk="1" hangingPunct="1"/>
            <a:r>
              <a:rPr lang="it-IT" smtClean="0"/>
              <a:t>Razionale</a:t>
            </a:r>
          </a:p>
        </p:txBody>
      </p:sp>
      <p:sp>
        <p:nvSpPr>
          <p:cNvPr id="21506" name="Segnaposto contenuto 7"/>
          <p:cNvSpPr>
            <a:spLocks noGrp="1"/>
          </p:cNvSpPr>
          <p:nvPr>
            <p:ph idx="1"/>
          </p:nvPr>
        </p:nvSpPr>
        <p:spPr>
          <a:xfrm>
            <a:off x="971550" y="1125538"/>
            <a:ext cx="7315200" cy="4038600"/>
          </a:xfrm>
        </p:spPr>
        <p:txBody>
          <a:bodyPr/>
          <a:lstStyle/>
          <a:p>
            <a:pPr eaLnBrk="1" hangingPunct="1"/>
            <a:r>
              <a:rPr lang="it-IT" smtClean="0"/>
              <a:t>Il progetto si concentra sui settori turismo-ristorazione / agro-alimentari.</a:t>
            </a:r>
          </a:p>
          <a:p>
            <a:pPr eaLnBrk="1" hangingPunct="1"/>
            <a:r>
              <a:rPr lang="it-IT" smtClean="0"/>
              <a:t>L’obiettivo è la valorizzazione dei prodotti tipici e la cultura gastronomica locale come ambito per lo sviluppo imprenditoriale e la crescita occupazionale attraverso la promozione / qualificazione della trasformazione della produzione, marketing integrato e la valorizzazione del cibo e del mercato del vino e del turismo</a:t>
            </a:r>
          </a:p>
        </p:txBody>
      </p:sp>
      <p:sp>
        <p:nvSpPr>
          <p:cNvPr id="21507" name="Segnaposto piè di pagina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it-IT" smtClean="0">
                <a:latin typeface="Arial" charset="0"/>
                <a:cs typeface="Arial" charset="0"/>
              </a:rPr>
              <a:t>ERASMUS + VET Strategic Partnership</a:t>
            </a:r>
          </a:p>
        </p:txBody>
      </p:sp>
      <p:grpSp>
        <p:nvGrpSpPr>
          <p:cNvPr id="21508" name="Group 7"/>
          <p:cNvGrpSpPr>
            <a:grpSpLocks/>
          </p:cNvGrpSpPr>
          <p:nvPr/>
        </p:nvGrpSpPr>
        <p:grpSpPr bwMode="auto">
          <a:xfrm>
            <a:off x="1258888" y="2632075"/>
            <a:ext cx="6697662" cy="3527425"/>
            <a:chOff x="793" y="482"/>
            <a:chExt cx="4219" cy="2222"/>
          </a:xfrm>
        </p:grpSpPr>
        <p:sp>
          <p:nvSpPr>
            <p:cNvPr id="21509" name="AutoShape 8"/>
            <p:cNvSpPr>
              <a:spLocks noChangeArrowheads="1"/>
            </p:cNvSpPr>
            <p:nvPr/>
          </p:nvSpPr>
          <p:spPr bwMode="auto">
            <a:xfrm>
              <a:off x="793" y="482"/>
              <a:ext cx="3175" cy="36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/>
              <a:r>
                <a:rPr lang="it-IT" sz="1600">
                  <a:solidFill>
                    <a:schemeClr val="tx1"/>
                  </a:solidFill>
                  <a:latin typeface="Cambria" pitchFamily="18" charset="0"/>
                </a:rPr>
                <a:t>Competenze imprenditoriali</a:t>
              </a:r>
            </a:p>
          </p:txBody>
        </p:sp>
        <p:sp>
          <p:nvSpPr>
            <p:cNvPr id="21510" name="AutoShape 9"/>
            <p:cNvSpPr>
              <a:spLocks noChangeArrowheads="1"/>
            </p:cNvSpPr>
            <p:nvPr/>
          </p:nvSpPr>
          <p:spPr bwMode="auto">
            <a:xfrm>
              <a:off x="975" y="981"/>
              <a:ext cx="3175" cy="36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/>
              <a:r>
                <a:rPr lang="it-IT" sz="1600">
                  <a:solidFill>
                    <a:schemeClr val="tx1"/>
                  </a:solidFill>
                  <a:latin typeface="Cambria" pitchFamily="18" charset="0"/>
                </a:rPr>
                <a:t>Competenze tecnico-professionali</a:t>
              </a:r>
            </a:p>
          </p:txBody>
        </p:sp>
        <p:sp>
          <p:nvSpPr>
            <p:cNvPr id="21511" name="AutoShape 10"/>
            <p:cNvSpPr>
              <a:spLocks noChangeArrowheads="1"/>
            </p:cNvSpPr>
            <p:nvPr/>
          </p:nvSpPr>
          <p:spPr bwMode="auto">
            <a:xfrm>
              <a:off x="1837" y="2341"/>
              <a:ext cx="3175" cy="36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/>
              <a:r>
                <a:rPr lang="it-IT" sz="1600">
                  <a:solidFill>
                    <a:schemeClr val="tx1"/>
                  </a:solidFill>
                  <a:latin typeface="Cambria" pitchFamily="18" charset="0"/>
                </a:rPr>
                <a:t>Sostenibilità dell’economia rurale e del turismo legati </a:t>
              </a:r>
            </a:p>
            <a:p>
              <a:pPr defTabSz="914400"/>
              <a:r>
                <a:rPr lang="it-IT" sz="1600">
                  <a:solidFill>
                    <a:schemeClr val="tx1"/>
                  </a:solidFill>
                  <a:latin typeface="Cambria" pitchFamily="18" charset="0"/>
                </a:rPr>
                <a:t>all’offerta enogastronomica</a:t>
              </a:r>
            </a:p>
          </p:txBody>
        </p:sp>
        <p:sp>
          <p:nvSpPr>
            <p:cNvPr id="21512" name="AutoShape 11"/>
            <p:cNvSpPr>
              <a:spLocks noChangeArrowheads="1"/>
            </p:cNvSpPr>
            <p:nvPr/>
          </p:nvSpPr>
          <p:spPr bwMode="auto">
            <a:xfrm>
              <a:off x="1565" y="1888"/>
              <a:ext cx="3175" cy="36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/>
              <a:r>
                <a:rPr lang="it-IT" sz="1600">
                  <a:solidFill>
                    <a:schemeClr val="tx1"/>
                  </a:solidFill>
                  <a:latin typeface="Cambria" pitchFamily="18" charset="0"/>
                </a:rPr>
                <a:t>Differenziazione delle attività produttive</a:t>
              </a:r>
            </a:p>
          </p:txBody>
        </p:sp>
        <p:sp>
          <p:nvSpPr>
            <p:cNvPr id="21513" name="AutoShape 12"/>
            <p:cNvSpPr>
              <a:spLocks noChangeArrowheads="1"/>
            </p:cNvSpPr>
            <p:nvPr/>
          </p:nvSpPr>
          <p:spPr bwMode="auto">
            <a:xfrm>
              <a:off x="1247" y="1434"/>
              <a:ext cx="3175" cy="36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/>
              <a:r>
                <a:rPr lang="it-IT" sz="1600">
                  <a:solidFill>
                    <a:schemeClr val="tx1"/>
                  </a:solidFill>
                  <a:latin typeface="Cambria" pitchFamily="18" charset="0"/>
                </a:rPr>
                <a:t>Trasferimento intergenerazionale e interculturale delle</a:t>
              </a:r>
            </a:p>
            <a:p>
              <a:pPr defTabSz="914400"/>
              <a:r>
                <a:rPr lang="it-IT" sz="1600">
                  <a:solidFill>
                    <a:schemeClr val="tx1"/>
                  </a:solidFill>
                  <a:latin typeface="Cambria" pitchFamily="18" charset="0"/>
                </a:rPr>
                <a:t>competenze </a:t>
              </a:r>
            </a:p>
          </p:txBody>
        </p:sp>
        <p:sp>
          <p:nvSpPr>
            <p:cNvPr id="21514" name="AutoShape 13"/>
            <p:cNvSpPr>
              <a:spLocks noChangeArrowheads="1"/>
            </p:cNvSpPr>
            <p:nvPr/>
          </p:nvSpPr>
          <p:spPr bwMode="auto">
            <a:xfrm>
              <a:off x="3606" y="754"/>
              <a:ext cx="273" cy="272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CCEC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515" name="AutoShape 14"/>
            <p:cNvSpPr>
              <a:spLocks noChangeArrowheads="1"/>
            </p:cNvSpPr>
            <p:nvPr/>
          </p:nvSpPr>
          <p:spPr bwMode="auto">
            <a:xfrm>
              <a:off x="3833" y="1207"/>
              <a:ext cx="273" cy="272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CCEC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516" name="AutoShape 15"/>
            <p:cNvSpPr>
              <a:spLocks noChangeArrowheads="1"/>
            </p:cNvSpPr>
            <p:nvPr/>
          </p:nvSpPr>
          <p:spPr bwMode="auto">
            <a:xfrm>
              <a:off x="4105" y="1706"/>
              <a:ext cx="273" cy="272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CCEC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517" name="AutoShape 16"/>
            <p:cNvSpPr>
              <a:spLocks noChangeArrowheads="1"/>
            </p:cNvSpPr>
            <p:nvPr/>
          </p:nvSpPr>
          <p:spPr bwMode="auto">
            <a:xfrm>
              <a:off x="4377" y="2160"/>
              <a:ext cx="273" cy="272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CCEC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Durata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1914054" y="2363167"/>
          <a:ext cx="5400600" cy="2664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555" name="Segnaposto piè di pagina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it-IT" smtClean="0">
                <a:latin typeface="Arial" charset="0"/>
                <a:cs typeface="Arial" charset="0"/>
              </a:rPr>
              <a:t>ERASMUS + VET Strategic Partnership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olo 2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15200" cy="671513"/>
          </a:xfrm>
        </p:spPr>
        <p:txBody>
          <a:bodyPr/>
          <a:lstStyle/>
          <a:p>
            <a:pPr eaLnBrk="1" hangingPunct="1"/>
            <a:r>
              <a:rPr lang="it-IT" smtClean="0"/>
              <a:t>Nazioni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912813" y="1709910"/>
          <a:ext cx="73152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81838" y="5145088"/>
            <a:ext cx="1439862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97075" y="1836738"/>
            <a:ext cx="13144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Immagine 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75475" y="5578475"/>
            <a:ext cx="15557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Segnaposto piè di pagina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it-IT" smtClean="0">
                <a:latin typeface="Arial" charset="0"/>
                <a:cs typeface="Arial" charset="0"/>
              </a:rPr>
              <a:t>ERASMUS + VET Strategic Partnership</a:t>
            </a:r>
          </a:p>
        </p:txBody>
      </p:sp>
      <p:pic>
        <p:nvPicPr>
          <p:cNvPr id="24583" name="Immagine 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92500" y="4754563"/>
            <a:ext cx="100806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Immagine 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68375" y="4405313"/>
            <a:ext cx="116840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Immagine 6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276350" y="5030788"/>
            <a:ext cx="72072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Immagine 7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43438" y="1423988"/>
            <a:ext cx="99695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4" descr="Civitas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243763" y="1477963"/>
            <a:ext cx="960437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6" descr="Cooperativa  Agricola 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477000" y="1011238"/>
            <a:ext cx="104775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232400" y="5730875"/>
            <a:ext cx="16446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olo 5"/>
          <p:cNvSpPr>
            <a:spLocks noGrp="1"/>
          </p:cNvSpPr>
          <p:nvPr>
            <p:ph type="title"/>
          </p:nvPr>
        </p:nvSpPr>
        <p:spPr>
          <a:xfrm>
            <a:off x="900113" y="404813"/>
            <a:ext cx="7315200" cy="744537"/>
          </a:xfrm>
        </p:spPr>
        <p:txBody>
          <a:bodyPr/>
          <a:lstStyle/>
          <a:p>
            <a:pPr eaLnBrk="1" hangingPunct="1"/>
            <a:r>
              <a:rPr lang="it-IT" smtClean="0"/>
              <a:t>Partner</a:t>
            </a:r>
          </a:p>
        </p:txBody>
      </p:sp>
      <p:graphicFrame>
        <p:nvGraphicFramePr>
          <p:cNvPr id="11" name="Segnaposto contenuto 10"/>
          <p:cNvGraphicFramePr>
            <a:graphicFrameLocks noGrp="1"/>
          </p:cNvGraphicFramePr>
          <p:nvPr>
            <p:ph idx="1"/>
          </p:nvPr>
        </p:nvGraphicFramePr>
        <p:xfrm>
          <a:off x="903160" y="1347118"/>
          <a:ext cx="7474023" cy="4467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627" name="Segnaposto testo 2"/>
          <p:cNvSpPr>
            <a:spLocks noGrp="1"/>
          </p:cNvSpPr>
          <p:nvPr>
            <p:ph type="body" sz="half" idx="4294967295"/>
          </p:nvPr>
        </p:nvSpPr>
        <p:spPr>
          <a:xfrm>
            <a:off x="0" y="3429000"/>
            <a:ext cx="2792413" cy="1828800"/>
          </a:xfrm>
        </p:spPr>
        <p:txBody>
          <a:bodyPr/>
          <a:lstStyle/>
          <a:p>
            <a:pPr eaLnBrk="1" hangingPunct="1"/>
            <a:endParaRPr lang="it-IT" smtClean="0"/>
          </a:p>
          <a:p>
            <a:pPr eaLnBrk="1" hangingPunct="1"/>
            <a:endParaRPr lang="it-IT" smtClean="0"/>
          </a:p>
          <a:p>
            <a:pPr eaLnBrk="1" hangingPunct="1"/>
            <a:endParaRPr lang="it-IT" smtClean="0"/>
          </a:p>
          <a:p>
            <a:pPr eaLnBrk="1" hangingPunct="1"/>
            <a:endParaRPr lang="it-IT" smtClean="0"/>
          </a:p>
          <a:p>
            <a:pPr eaLnBrk="1" hangingPunct="1"/>
            <a:endParaRPr lang="it-IT" smtClean="0"/>
          </a:p>
          <a:p>
            <a:pPr eaLnBrk="1" hangingPunct="1"/>
            <a:endParaRPr lang="it-IT" smtClean="0"/>
          </a:p>
        </p:txBody>
      </p:sp>
      <p:sp>
        <p:nvSpPr>
          <p:cNvPr id="26628" name="Segnaposto piè di pagina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it-IT" smtClean="0">
                <a:latin typeface="Arial" charset="0"/>
                <a:cs typeface="Arial" charset="0"/>
              </a:rPr>
              <a:t>ERASMUS + VET Strategic Partnership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olo 1"/>
          <p:cNvSpPr>
            <a:spLocks noGrp="1"/>
          </p:cNvSpPr>
          <p:nvPr>
            <p:ph type="title"/>
          </p:nvPr>
        </p:nvSpPr>
        <p:spPr>
          <a:xfrm>
            <a:off x="900113" y="404813"/>
            <a:ext cx="7315200" cy="887412"/>
          </a:xfrm>
        </p:spPr>
        <p:txBody>
          <a:bodyPr/>
          <a:lstStyle/>
          <a:p>
            <a:pPr eaLnBrk="1" hangingPunct="1"/>
            <a:r>
              <a:rPr lang="it-IT" smtClean="0"/>
              <a:t>Obiettivi generali</a:t>
            </a:r>
          </a:p>
        </p:txBody>
      </p:sp>
      <p:sp>
        <p:nvSpPr>
          <p:cNvPr id="28674" name="Segnaposto piè di pagina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it-IT" smtClean="0">
                <a:latin typeface="Arial" charset="0"/>
                <a:cs typeface="Arial" charset="0"/>
              </a:rPr>
              <a:t>ERASMUS + VET Strategic Partnership</a:t>
            </a:r>
          </a:p>
        </p:txBody>
      </p:sp>
      <p:grpSp>
        <p:nvGrpSpPr>
          <p:cNvPr id="28675" name="Group 34"/>
          <p:cNvGrpSpPr>
            <a:grpSpLocks/>
          </p:cNvGrpSpPr>
          <p:nvPr/>
        </p:nvGrpSpPr>
        <p:grpSpPr bwMode="auto">
          <a:xfrm>
            <a:off x="2555875" y="1628775"/>
            <a:ext cx="4114800" cy="4300538"/>
            <a:chOff x="1610" y="1026"/>
            <a:chExt cx="2592" cy="2709"/>
          </a:xfrm>
        </p:grpSpPr>
        <p:graphicFrame>
          <p:nvGraphicFramePr>
            <p:cNvPr id="5" name="Diagramma 4"/>
            <p:cNvGraphicFramePr/>
            <p:nvPr/>
          </p:nvGraphicFramePr>
          <p:xfrm>
            <a:off x="1614" y="1077"/>
            <a:ext cx="2585" cy="263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8677" name="Text Box 25"/>
            <p:cNvSpPr txBox="1">
              <a:spLocks noChangeArrowheads="1"/>
            </p:cNvSpPr>
            <p:nvPr/>
          </p:nvSpPr>
          <p:spPr bwMode="auto">
            <a:xfrm>
              <a:off x="1837" y="1269"/>
              <a:ext cx="998" cy="2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tIns="118800" bIns="118800"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it-IT" sz="1400">
                  <a:latin typeface="Cambria" pitchFamily="18" charset="0"/>
                </a:rPr>
                <a:t>Lavoro</a:t>
              </a:r>
            </a:p>
          </p:txBody>
        </p:sp>
        <p:sp>
          <p:nvSpPr>
            <p:cNvPr id="28678" name="Text Box 26"/>
            <p:cNvSpPr txBox="1">
              <a:spLocks noChangeArrowheads="1"/>
            </p:cNvSpPr>
            <p:nvPr/>
          </p:nvSpPr>
          <p:spPr bwMode="auto">
            <a:xfrm>
              <a:off x="2992" y="1026"/>
              <a:ext cx="952" cy="3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tIns="82800" bIns="82800"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it-IT" sz="1400">
                  <a:latin typeface="Cambria" pitchFamily="18" charset="0"/>
                </a:rPr>
                <a:t>Inclusione sociale</a:t>
              </a:r>
            </a:p>
          </p:txBody>
        </p:sp>
        <p:sp>
          <p:nvSpPr>
            <p:cNvPr id="28679" name="Text Box 27"/>
            <p:cNvSpPr txBox="1">
              <a:spLocks noChangeArrowheads="1"/>
            </p:cNvSpPr>
            <p:nvPr/>
          </p:nvSpPr>
          <p:spPr bwMode="auto">
            <a:xfrm>
              <a:off x="3000" y="1434"/>
              <a:ext cx="952" cy="3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tIns="82800" bIns="82800"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it-IT" sz="1400">
                  <a:latin typeface="Cambria" pitchFamily="18" charset="0"/>
                </a:rPr>
                <a:t>Partecipazione Attiva</a:t>
              </a:r>
            </a:p>
          </p:txBody>
        </p:sp>
        <p:sp>
          <p:nvSpPr>
            <p:cNvPr id="28680" name="Text Box 28"/>
            <p:cNvSpPr txBox="1">
              <a:spLocks noChangeArrowheads="1"/>
            </p:cNvSpPr>
            <p:nvPr/>
          </p:nvSpPr>
          <p:spPr bwMode="auto">
            <a:xfrm>
              <a:off x="3003" y="1856"/>
              <a:ext cx="952" cy="2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tIns="118800" bIns="118800"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it-IT" sz="1400">
                  <a:latin typeface="Cambria" pitchFamily="18" charset="0"/>
                </a:rPr>
                <a:t>Agricoltura</a:t>
              </a:r>
            </a:p>
          </p:txBody>
        </p:sp>
        <p:sp>
          <p:nvSpPr>
            <p:cNvPr id="28681" name="Text Box 29"/>
            <p:cNvSpPr txBox="1">
              <a:spLocks noChangeArrowheads="1"/>
            </p:cNvSpPr>
            <p:nvPr/>
          </p:nvSpPr>
          <p:spPr bwMode="auto">
            <a:xfrm>
              <a:off x="3000" y="2251"/>
              <a:ext cx="952" cy="2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tIns="118800" bIns="118800"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it-IT" sz="1400">
                  <a:latin typeface="Cambria" pitchFamily="18" charset="0"/>
                </a:rPr>
                <a:t>Turismo</a:t>
              </a:r>
            </a:p>
          </p:txBody>
        </p:sp>
        <p:sp>
          <p:nvSpPr>
            <p:cNvPr id="28682" name="Text Box 30"/>
            <p:cNvSpPr txBox="1">
              <a:spLocks noChangeArrowheads="1"/>
            </p:cNvSpPr>
            <p:nvPr/>
          </p:nvSpPr>
          <p:spPr bwMode="auto">
            <a:xfrm>
              <a:off x="3000" y="3363"/>
              <a:ext cx="952" cy="3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tIns="82800" bIns="82800"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it-IT" sz="1400">
                  <a:latin typeface="Cambria" pitchFamily="18" charset="0"/>
                </a:rPr>
                <a:t>Animazione territoriale</a:t>
              </a:r>
            </a:p>
          </p:txBody>
        </p:sp>
        <p:sp>
          <p:nvSpPr>
            <p:cNvPr id="28683" name="Text Box 31"/>
            <p:cNvSpPr txBox="1">
              <a:spLocks noChangeArrowheads="1"/>
            </p:cNvSpPr>
            <p:nvPr/>
          </p:nvSpPr>
          <p:spPr bwMode="auto">
            <a:xfrm>
              <a:off x="2992" y="2622"/>
              <a:ext cx="952" cy="2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tIns="118800" bIns="118800"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it-IT" sz="1400">
                  <a:latin typeface="Cambria" pitchFamily="18" charset="0"/>
                </a:rPr>
                <a:t>Ristorazione</a:t>
              </a:r>
            </a:p>
          </p:txBody>
        </p:sp>
        <p:sp>
          <p:nvSpPr>
            <p:cNvPr id="28684" name="Text Box 32"/>
            <p:cNvSpPr txBox="1">
              <a:spLocks noChangeArrowheads="1"/>
            </p:cNvSpPr>
            <p:nvPr/>
          </p:nvSpPr>
          <p:spPr bwMode="auto">
            <a:xfrm>
              <a:off x="2995" y="3022"/>
              <a:ext cx="952" cy="2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tIns="118800" bIns="118800"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it-IT" sz="1400">
                  <a:latin typeface="Cambria" pitchFamily="18" charset="0"/>
                </a:rPr>
                <a:t>Commercio</a:t>
              </a:r>
            </a:p>
          </p:txBody>
        </p:sp>
        <p:sp>
          <p:nvSpPr>
            <p:cNvPr id="28685" name="Text Box 33"/>
            <p:cNvSpPr txBox="1">
              <a:spLocks noChangeArrowheads="1"/>
            </p:cNvSpPr>
            <p:nvPr/>
          </p:nvSpPr>
          <p:spPr bwMode="auto">
            <a:xfrm>
              <a:off x="1837" y="2643"/>
              <a:ext cx="998" cy="2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tIns="118800" bIns="118800"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it-IT" sz="1400">
                  <a:latin typeface="Cambria" pitchFamily="18" charset="0"/>
                </a:rPr>
                <a:t>Integrazione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olo 1"/>
          <p:cNvSpPr>
            <a:spLocks noGrp="1"/>
          </p:cNvSpPr>
          <p:nvPr>
            <p:ph type="title"/>
          </p:nvPr>
        </p:nvSpPr>
        <p:spPr>
          <a:xfrm>
            <a:off x="900113" y="404813"/>
            <a:ext cx="7315200" cy="455612"/>
          </a:xfrm>
        </p:spPr>
        <p:txBody>
          <a:bodyPr/>
          <a:lstStyle/>
          <a:p>
            <a:pPr eaLnBrk="1" hangingPunct="1"/>
            <a:r>
              <a:rPr lang="it-IT" smtClean="0"/>
              <a:t>Gruppi target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543863" y="1345159"/>
          <a:ext cx="783406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23" name="Segnaposto piè di pagina 3"/>
          <p:cNvSpPr>
            <a:spLocks noGrp="1"/>
          </p:cNvSpPr>
          <p:nvPr>
            <p:ph type="ftr" sz="quarter" idx="11"/>
          </p:nvPr>
        </p:nvSpPr>
        <p:spPr bwMode="auto">
          <a:xfrm>
            <a:off x="900113" y="6584950"/>
            <a:ext cx="4343400" cy="2730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it-IT" smtClean="0">
                <a:latin typeface="Arial" charset="0"/>
                <a:cs typeface="Arial" charset="0"/>
              </a:rPr>
              <a:t>ERASMUS + VET Strategic Partnership</a:t>
            </a:r>
          </a:p>
        </p:txBody>
      </p:sp>
      <p:grpSp>
        <p:nvGrpSpPr>
          <p:cNvPr id="30724" name="Group 15"/>
          <p:cNvGrpSpPr>
            <a:grpSpLocks/>
          </p:cNvGrpSpPr>
          <p:nvPr/>
        </p:nvGrpSpPr>
        <p:grpSpPr bwMode="auto">
          <a:xfrm>
            <a:off x="1585913" y="933450"/>
            <a:ext cx="5794375" cy="5735638"/>
            <a:chOff x="999" y="588"/>
            <a:chExt cx="3650" cy="3613"/>
          </a:xfrm>
        </p:grpSpPr>
        <p:sp>
          <p:nvSpPr>
            <p:cNvPr id="30725" name="Oval 7"/>
            <p:cNvSpPr>
              <a:spLocks noChangeArrowheads="1"/>
            </p:cNvSpPr>
            <p:nvPr/>
          </p:nvSpPr>
          <p:spPr bwMode="auto">
            <a:xfrm>
              <a:off x="1020" y="2115"/>
              <a:ext cx="2132" cy="2040"/>
            </a:xfrm>
            <a:prstGeom prst="ellipse">
              <a:avLst/>
            </a:prstGeom>
            <a:solidFill>
              <a:srgbClr val="FF0000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726" name="Text Box 8"/>
            <p:cNvSpPr txBox="1">
              <a:spLocks noChangeArrowheads="1"/>
            </p:cNvSpPr>
            <p:nvPr/>
          </p:nvSpPr>
          <p:spPr bwMode="auto">
            <a:xfrm>
              <a:off x="999" y="2840"/>
              <a:ext cx="1815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 defTabSz="914400">
                <a:spcBef>
                  <a:spcPct val="50000"/>
                </a:spcBef>
              </a:pPr>
              <a:r>
                <a:rPr lang="it-IT" b="1">
                  <a:latin typeface="Cambria" pitchFamily="18" charset="0"/>
                </a:rPr>
                <a:t>Sistema educativo</a:t>
              </a:r>
            </a:p>
            <a:p>
              <a:pPr marL="342900" indent="-342900" defTabSz="914400">
                <a:spcBef>
                  <a:spcPct val="50000"/>
                </a:spcBef>
                <a:buFontTx/>
                <a:buChar char="•"/>
              </a:pPr>
              <a:r>
                <a:rPr lang="it-IT" sz="1600">
                  <a:latin typeface="Cambria" pitchFamily="18" charset="0"/>
                </a:rPr>
                <a:t>Scuole di turismo e ristorazione</a:t>
              </a:r>
            </a:p>
          </p:txBody>
        </p:sp>
        <p:grpSp>
          <p:nvGrpSpPr>
            <p:cNvPr id="30727" name="Group 11"/>
            <p:cNvGrpSpPr>
              <a:grpSpLocks/>
            </p:cNvGrpSpPr>
            <p:nvPr/>
          </p:nvGrpSpPr>
          <p:grpSpPr bwMode="auto">
            <a:xfrm>
              <a:off x="2517" y="2115"/>
              <a:ext cx="2132" cy="2086"/>
              <a:chOff x="4150" y="2478"/>
              <a:chExt cx="2041" cy="1950"/>
            </a:xfrm>
          </p:grpSpPr>
          <p:sp>
            <p:nvSpPr>
              <p:cNvPr id="30730" name="Oval 9"/>
              <p:cNvSpPr>
                <a:spLocks noChangeArrowheads="1"/>
              </p:cNvSpPr>
              <p:nvPr/>
            </p:nvSpPr>
            <p:spPr bwMode="auto">
              <a:xfrm>
                <a:off x="4150" y="2478"/>
                <a:ext cx="2041" cy="1950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0731" name="Text Box 10"/>
              <p:cNvSpPr txBox="1">
                <a:spLocks noChangeArrowheads="1"/>
              </p:cNvSpPr>
              <p:nvPr/>
            </p:nvSpPr>
            <p:spPr bwMode="auto">
              <a:xfrm>
                <a:off x="4365" y="2865"/>
                <a:ext cx="1815" cy="1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algn="ctr" defTabSz="914400">
                  <a:spcBef>
                    <a:spcPct val="50000"/>
                  </a:spcBef>
                </a:pPr>
                <a:r>
                  <a:rPr lang="it-IT" b="1">
                    <a:latin typeface="Cambria" pitchFamily="18" charset="0"/>
                  </a:rPr>
                  <a:t>Settore ospitalità</a:t>
                </a:r>
              </a:p>
              <a:p>
                <a:pPr marL="342900" indent="-342900" defTabSz="914400">
                  <a:spcBef>
                    <a:spcPct val="50000"/>
                  </a:spcBef>
                  <a:buFontTx/>
                  <a:buChar char="•"/>
                </a:pPr>
                <a:r>
                  <a:rPr lang="it-IT" sz="1600">
                    <a:latin typeface="Cambria" pitchFamily="18" charset="0"/>
                  </a:rPr>
                  <a:t>Agriturismo</a:t>
                </a:r>
              </a:p>
              <a:p>
                <a:pPr marL="342900" indent="-342900" defTabSz="914400">
                  <a:spcBef>
                    <a:spcPct val="50000"/>
                  </a:spcBef>
                  <a:buFontTx/>
                  <a:buChar char="•"/>
                </a:pPr>
                <a:r>
                  <a:rPr lang="it-IT" sz="1600">
                    <a:latin typeface="Cambria" pitchFamily="18" charset="0"/>
                  </a:rPr>
                  <a:t>Fattorie didattiche</a:t>
                </a:r>
              </a:p>
              <a:p>
                <a:pPr marL="342900" indent="-342900" defTabSz="914400">
                  <a:spcBef>
                    <a:spcPct val="50000"/>
                  </a:spcBef>
                  <a:buFontTx/>
                  <a:buChar char="•"/>
                </a:pPr>
                <a:r>
                  <a:rPr lang="it-IT" sz="1600">
                    <a:latin typeface="Cambria" pitchFamily="18" charset="0"/>
                  </a:rPr>
                  <a:t>Ristoranti</a:t>
                </a:r>
              </a:p>
              <a:p>
                <a:pPr marL="342900" indent="-342900" defTabSz="914400">
                  <a:spcBef>
                    <a:spcPct val="50000"/>
                  </a:spcBef>
                  <a:buFontTx/>
                  <a:buChar char="•"/>
                </a:pPr>
                <a:r>
                  <a:rPr lang="it-IT" sz="1600">
                    <a:latin typeface="Cambria" pitchFamily="18" charset="0"/>
                  </a:rPr>
                  <a:t>Hotel</a:t>
                </a:r>
              </a:p>
            </p:txBody>
          </p:sp>
        </p:grpSp>
        <p:sp>
          <p:nvSpPr>
            <p:cNvPr id="30728" name="Oval 12"/>
            <p:cNvSpPr>
              <a:spLocks noChangeArrowheads="1"/>
            </p:cNvSpPr>
            <p:nvPr/>
          </p:nvSpPr>
          <p:spPr bwMode="auto">
            <a:xfrm>
              <a:off x="1693" y="588"/>
              <a:ext cx="2222" cy="204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729" name="Text Box 13"/>
            <p:cNvSpPr txBox="1">
              <a:spLocks noChangeArrowheads="1"/>
            </p:cNvSpPr>
            <p:nvPr/>
          </p:nvSpPr>
          <p:spPr bwMode="auto">
            <a:xfrm>
              <a:off x="2006" y="959"/>
              <a:ext cx="1815" cy="1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 defTabSz="914400">
                <a:spcBef>
                  <a:spcPct val="50000"/>
                </a:spcBef>
              </a:pPr>
              <a:r>
                <a:rPr lang="it-IT" b="1">
                  <a:latin typeface="Cambria" pitchFamily="18" charset="0"/>
                </a:rPr>
                <a:t>Settore agricolo</a:t>
              </a:r>
            </a:p>
            <a:p>
              <a:pPr marL="342900" indent="-342900" defTabSz="914400">
                <a:spcBef>
                  <a:spcPct val="50000"/>
                </a:spcBef>
                <a:buFontTx/>
                <a:buChar char="•"/>
              </a:pPr>
              <a:r>
                <a:rPr lang="it-IT" sz="1600">
                  <a:latin typeface="Cambria" pitchFamily="18" charset="0"/>
                </a:rPr>
                <a:t>Aziende agricole</a:t>
              </a:r>
            </a:p>
            <a:p>
              <a:pPr marL="342900" indent="-342900" defTabSz="914400">
                <a:spcBef>
                  <a:spcPct val="50000"/>
                </a:spcBef>
                <a:buFontTx/>
                <a:buChar char="•"/>
              </a:pPr>
              <a:r>
                <a:rPr lang="it-IT" sz="1600">
                  <a:latin typeface="Cambria" pitchFamily="18" charset="0"/>
                </a:rPr>
                <a:t>Consorzi per la promozione dei prodotti</a:t>
              </a:r>
            </a:p>
            <a:p>
              <a:pPr marL="342900" indent="-342900" defTabSz="914400">
                <a:spcBef>
                  <a:spcPct val="50000"/>
                </a:spcBef>
                <a:buFontTx/>
                <a:buChar char="•"/>
              </a:pPr>
              <a:r>
                <a:rPr lang="it-IT" sz="1600">
                  <a:latin typeface="Cambria" pitchFamily="18" charset="0"/>
                </a:rPr>
                <a:t>Filiere agroalimentari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olo 4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15200" cy="455613"/>
          </a:xfrm>
        </p:spPr>
        <p:txBody>
          <a:bodyPr/>
          <a:lstStyle/>
          <a:p>
            <a:pPr eaLnBrk="1" hangingPunct="1"/>
            <a:r>
              <a:rPr lang="it-IT" smtClean="0"/>
              <a:t>Azioni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904876" y="987078"/>
          <a:ext cx="747402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747" name="Text Box 7"/>
          <p:cNvSpPr txBox="1">
            <a:spLocks noChangeArrowheads="1"/>
          </p:cNvSpPr>
          <p:nvPr/>
        </p:nvSpPr>
        <p:spPr bwMode="auto">
          <a:xfrm>
            <a:off x="5003800" y="2708275"/>
            <a:ext cx="1943100" cy="8255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it-IT" sz="1600" b="1">
                <a:latin typeface="Cambria" pitchFamily="18" charset="0"/>
              </a:rPr>
              <a:t>Elaborazione dei prodotti intellettuali</a:t>
            </a:r>
          </a:p>
        </p:txBody>
      </p:sp>
      <p:sp>
        <p:nvSpPr>
          <p:cNvPr id="31748" name="Text Box 8"/>
          <p:cNvSpPr txBox="1">
            <a:spLocks noChangeArrowheads="1"/>
          </p:cNvSpPr>
          <p:nvPr/>
        </p:nvSpPr>
        <p:spPr bwMode="auto">
          <a:xfrm>
            <a:off x="4953000" y="5516563"/>
            <a:ext cx="2160588" cy="72707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tIns="118800" bIns="118800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it-IT" sz="1600" b="1">
                <a:latin typeface="Cambria" pitchFamily="18" charset="0"/>
              </a:rPr>
              <a:t>Mobilità per formatori e allievi</a:t>
            </a:r>
          </a:p>
        </p:txBody>
      </p:sp>
      <p:sp>
        <p:nvSpPr>
          <p:cNvPr id="31749" name="Text Box 9"/>
          <p:cNvSpPr txBox="1">
            <a:spLocks noChangeArrowheads="1"/>
          </p:cNvSpPr>
          <p:nvPr/>
        </p:nvSpPr>
        <p:spPr bwMode="auto">
          <a:xfrm>
            <a:off x="2411413" y="5373688"/>
            <a:ext cx="1943100" cy="58102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it-IT" sz="1600" b="1">
                <a:latin typeface="Cambria" pitchFamily="18" charset="0"/>
              </a:rPr>
              <a:t>Eventi moltiplicatori</a:t>
            </a:r>
          </a:p>
        </p:txBody>
      </p:sp>
      <p:sp>
        <p:nvSpPr>
          <p:cNvPr id="31750" name="Text Box 10"/>
          <p:cNvSpPr txBox="1">
            <a:spLocks noChangeArrowheads="1"/>
          </p:cNvSpPr>
          <p:nvPr/>
        </p:nvSpPr>
        <p:spPr bwMode="auto">
          <a:xfrm>
            <a:off x="2339975" y="2708275"/>
            <a:ext cx="1943100" cy="58102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it-IT" sz="1600" b="1">
                <a:latin typeface="Cambria" pitchFamily="18" charset="0"/>
              </a:rPr>
              <a:t>Gestione e Implementazione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olo 4"/>
          <p:cNvSpPr>
            <a:spLocks noGrp="1"/>
          </p:cNvSpPr>
          <p:nvPr>
            <p:ph type="title"/>
          </p:nvPr>
        </p:nvSpPr>
        <p:spPr>
          <a:xfrm>
            <a:off x="755650" y="188913"/>
            <a:ext cx="7561263" cy="455612"/>
          </a:xfrm>
        </p:spPr>
        <p:txBody>
          <a:bodyPr/>
          <a:lstStyle/>
          <a:p>
            <a:pPr eaLnBrk="1" hangingPunct="1"/>
            <a:r>
              <a:rPr lang="it-IT" sz="2300" smtClean="0"/>
              <a:t>O1 – RICERCA –REPERTORIO DI ESPERIENZE FORMATIVE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832347" y="702221"/>
          <a:ext cx="7687625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2771" name="Gruppo 5"/>
          <p:cNvGrpSpPr>
            <a:grpSpLocks/>
          </p:cNvGrpSpPr>
          <p:nvPr/>
        </p:nvGrpSpPr>
        <p:grpSpPr bwMode="auto">
          <a:xfrm>
            <a:off x="7593013" y="1012825"/>
            <a:ext cx="1073150" cy="681038"/>
            <a:chOff x="272505" y="974076"/>
            <a:chExt cx="1074269" cy="680471"/>
          </a:xfrm>
        </p:grpSpPr>
        <p:sp>
          <p:nvSpPr>
            <p:cNvPr id="7" name="Rettangolo arrotondato 6"/>
            <p:cNvSpPr/>
            <p:nvPr/>
          </p:nvSpPr>
          <p:spPr>
            <a:xfrm>
              <a:off x="272505" y="974076"/>
              <a:ext cx="1074269" cy="67095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ttangolo 7"/>
            <p:cNvSpPr/>
            <p:nvPr/>
          </p:nvSpPr>
          <p:spPr>
            <a:xfrm>
              <a:off x="312233" y="1023248"/>
              <a:ext cx="1034541" cy="6312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0955" tIns="13970" rIns="20955" bIns="13970" spcCol="1270" anchor="ctr"/>
            <a:lstStyle/>
            <a:p>
              <a:pPr algn="ctr" defTabSz="4889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dirty="0">
                  <a:solidFill>
                    <a:schemeClr val="tx1"/>
                  </a:solidFill>
                </a:rPr>
                <a:t>CEFAL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RTSOFT 16X9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eartSoft_16x9_TP103417342" id="{B35DB235-EE0C-4890-82B4-590BF5839AED}" vid="{765F6584-67D0-4726-8B8A-6CBAEF108665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TS103417345</Template>
  <TotalTime>5867</TotalTime>
  <Words>553</Words>
  <Application>Microsoft Macintosh PowerPoint</Application>
  <PresentationFormat>Presentazione su schermo (4:3)</PresentationFormat>
  <Paragraphs>188</Paragraphs>
  <Slides>16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Modello struttura</vt:lpstr>
      </vt:variant>
      <vt:variant>
        <vt:i4>10</vt:i4>
      </vt:variant>
      <vt:variant>
        <vt:lpstr>Titoli diapositive</vt:lpstr>
      </vt:variant>
      <vt:variant>
        <vt:i4>16</vt:i4>
      </vt:variant>
    </vt:vector>
  </HeadingPairs>
  <TitlesOfParts>
    <vt:vector size="34" baseType="lpstr">
      <vt:lpstr>Arial</vt:lpstr>
      <vt:lpstr>Cambria</vt:lpstr>
      <vt:lpstr>Times New Roman</vt:lpstr>
      <vt:lpstr>Garamond</vt:lpstr>
      <vt:lpstr>Calibri</vt:lpstr>
      <vt:lpstr>Calibri Light</vt:lpstr>
      <vt:lpstr>Arial Narrow</vt:lpstr>
      <vt:lpstr>Verdana</vt:lpstr>
      <vt:lpstr>HEARTSOFT 16X9</vt:lpstr>
      <vt:lpstr>HEARTSOFT 16X9</vt:lpstr>
      <vt:lpstr>HEARTSOFT 16X9</vt:lpstr>
      <vt:lpstr>HEARTSOFT 16X9</vt:lpstr>
      <vt:lpstr>HEARTSOFT 16X9</vt:lpstr>
      <vt:lpstr>HEARTSOFT 16X9</vt:lpstr>
      <vt:lpstr>HEARTSOFT 16X9</vt:lpstr>
      <vt:lpstr>HEARTSOFT 16X9</vt:lpstr>
      <vt:lpstr>HEARTSOFT 16X9</vt:lpstr>
      <vt:lpstr>HEARTSOFT 16X9</vt:lpstr>
      <vt:lpstr>CAVA Competenze per micro-produzioni Agroalimentari a Valore Aggiunto: sviluppo imprenditoriale nelle aree rurali </vt:lpstr>
      <vt:lpstr>Razionale</vt:lpstr>
      <vt:lpstr>Durata</vt:lpstr>
      <vt:lpstr>Nazioni</vt:lpstr>
      <vt:lpstr>Partner</vt:lpstr>
      <vt:lpstr>Obiettivi generali</vt:lpstr>
      <vt:lpstr>Gruppi target</vt:lpstr>
      <vt:lpstr>Azioni</vt:lpstr>
      <vt:lpstr>O1 – RICERCA –REPERTORIO DI ESPERIENZE FORMATIVE</vt:lpstr>
      <vt:lpstr>O2 – ANALISI DEI FATTORI DI SUCCESSO E DEFINIZIONE DELLE COMPETENZE CHIAVE</vt:lpstr>
      <vt:lpstr>O3 – DEFINIZIONE DEI CURRICULA DIDATTICI</vt:lpstr>
      <vt:lpstr>Diapositiva 12</vt:lpstr>
      <vt:lpstr>Diapositiva 13</vt:lpstr>
      <vt:lpstr>Diapositiva 14</vt:lpstr>
      <vt:lpstr>O5 – ELABORAZIONE E SPERIMENTAZIONE DEI KIT DI APPRENDIMENTO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Grant Agreement</dc:title>
  <dc:creator>rminghetti</dc:creator>
  <cp:lastModifiedBy>lminieri</cp:lastModifiedBy>
  <cp:revision>406</cp:revision>
  <cp:lastPrinted>1601-01-01T00:00:00Z</cp:lastPrinted>
  <dcterms:created xsi:type="dcterms:W3CDTF">2013-02-11T11:58:03Z</dcterms:created>
  <dcterms:modified xsi:type="dcterms:W3CDTF">2016-06-30T05:42:21Z</dcterms:modified>
</cp:coreProperties>
</file>